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4083812" y="1658680"/>
            <a:ext cx="2756465" cy="2718834"/>
            <a:chOff x="4083812" y="1658680"/>
            <a:chExt cx="2756465" cy="2718834"/>
          </a:xfrm>
        </p:grpSpPr>
        <p:sp>
          <p:nvSpPr>
            <p:cNvPr id="1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3812" y="1658680"/>
              <a:ext cx="2756465" cy="2718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0" name="Freeform 5"/>
            <p:cNvSpPr>
              <a:spLocks/>
            </p:cNvSpPr>
            <p:nvPr/>
          </p:nvSpPr>
          <p:spPr bwMode="auto">
            <a:xfrm>
              <a:off x="4097924" y="3003985"/>
              <a:ext cx="573872" cy="216378"/>
            </a:xfrm>
            <a:custGeom>
              <a:avLst/>
              <a:gdLst>
                <a:gd name="T0" fmla="*/ 237 w 243"/>
                <a:gd name="T1" fmla="*/ 50 h 93"/>
                <a:gd name="T2" fmla="*/ 229 w 243"/>
                <a:gd name="T3" fmla="*/ 57 h 93"/>
                <a:gd name="T4" fmla="*/ 219 w 243"/>
                <a:gd name="T5" fmla="*/ 58 h 93"/>
                <a:gd name="T6" fmla="*/ 207 w 243"/>
                <a:gd name="T7" fmla="*/ 57 h 93"/>
                <a:gd name="T8" fmla="*/ 194 w 243"/>
                <a:gd name="T9" fmla="*/ 56 h 93"/>
                <a:gd name="T10" fmla="*/ 181 w 243"/>
                <a:gd name="T11" fmla="*/ 59 h 93"/>
                <a:gd name="T12" fmla="*/ 169 w 243"/>
                <a:gd name="T13" fmla="*/ 67 h 93"/>
                <a:gd name="T14" fmla="*/ 159 w 243"/>
                <a:gd name="T15" fmla="*/ 76 h 93"/>
                <a:gd name="T16" fmla="*/ 146 w 243"/>
                <a:gd name="T17" fmla="*/ 86 h 93"/>
                <a:gd name="T18" fmla="*/ 132 w 243"/>
                <a:gd name="T19" fmla="*/ 91 h 93"/>
                <a:gd name="T20" fmla="*/ 120 w 243"/>
                <a:gd name="T21" fmla="*/ 93 h 93"/>
                <a:gd name="T22" fmla="*/ 105 w 243"/>
                <a:gd name="T23" fmla="*/ 88 h 93"/>
                <a:gd name="T24" fmla="*/ 89 w 243"/>
                <a:gd name="T25" fmla="*/ 83 h 93"/>
                <a:gd name="T26" fmla="*/ 74 w 243"/>
                <a:gd name="T27" fmla="*/ 80 h 93"/>
                <a:gd name="T28" fmla="*/ 60 w 243"/>
                <a:gd name="T29" fmla="*/ 80 h 93"/>
                <a:gd name="T30" fmla="*/ 45 w 243"/>
                <a:gd name="T31" fmla="*/ 82 h 93"/>
                <a:gd name="T32" fmla="*/ 31 w 243"/>
                <a:gd name="T33" fmla="*/ 87 h 93"/>
                <a:gd name="T34" fmla="*/ 18 w 243"/>
                <a:gd name="T35" fmla="*/ 89 h 93"/>
                <a:gd name="T36" fmla="*/ 8 w 243"/>
                <a:gd name="T37" fmla="*/ 88 h 93"/>
                <a:gd name="T38" fmla="*/ 1 w 243"/>
                <a:gd name="T39" fmla="*/ 80 h 93"/>
                <a:gd name="T40" fmla="*/ 1 w 243"/>
                <a:gd name="T41" fmla="*/ 56 h 93"/>
                <a:gd name="T42" fmla="*/ 22 w 243"/>
                <a:gd name="T43" fmla="*/ 38 h 93"/>
                <a:gd name="T44" fmla="*/ 56 w 243"/>
                <a:gd name="T45" fmla="*/ 36 h 93"/>
                <a:gd name="T46" fmla="*/ 91 w 243"/>
                <a:gd name="T47" fmla="*/ 38 h 93"/>
                <a:gd name="T48" fmla="*/ 115 w 243"/>
                <a:gd name="T49" fmla="*/ 36 h 93"/>
                <a:gd name="T50" fmla="*/ 137 w 243"/>
                <a:gd name="T51" fmla="*/ 28 h 93"/>
                <a:gd name="T52" fmla="*/ 157 w 243"/>
                <a:gd name="T53" fmla="*/ 15 h 93"/>
                <a:gd name="T54" fmla="*/ 177 w 243"/>
                <a:gd name="T55" fmla="*/ 5 h 93"/>
                <a:gd name="T56" fmla="*/ 199 w 243"/>
                <a:gd name="T57" fmla="*/ 0 h 93"/>
                <a:gd name="T58" fmla="*/ 220 w 243"/>
                <a:gd name="T59" fmla="*/ 4 h 93"/>
                <a:gd name="T60" fmla="*/ 237 w 243"/>
                <a:gd name="T61" fmla="*/ 13 h 93"/>
                <a:gd name="T62" fmla="*/ 243 w 243"/>
                <a:gd name="T63" fmla="*/ 3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" h="93">
                  <a:moveTo>
                    <a:pt x="241" y="44"/>
                  </a:moveTo>
                  <a:lnTo>
                    <a:pt x="237" y="50"/>
                  </a:lnTo>
                  <a:lnTo>
                    <a:pt x="234" y="54"/>
                  </a:lnTo>
                  <a:lnTo>
                    <a:pt x="229" y="57"/>
                  </a:lnTo>
                  <a:lnTo>
                    <a:pt x="223" y="58"/>
                  </a:lnTo>
                  <a:lnTo>
                    <a:pt x="219" y="58"/>
                  </a:lnTo>
                  <a:lnTo>
                    <a:pt x="213" y="57"/>
                  </a:lnTo>
                  <a:lnTo>
                    <a:pt x="207" y="57"/>
                  </a:lnTo>
                  <a:lnTo>
                    <a:pt x="202" y="56"/>
                  </a:lnTo>
                  <a:lnTo>
                    <a:pt x="194" y="56"/>
                  </a:lnTo>
                  <a:lnTo>
                    <a:pt x="187" y="57"/>
                  </a:lnTo>
                  <a:lnTo>
                    <a:pt x="181" y="59"/>
                  </a:lnTo>
                  <a:lnTo>
                    <a:pt x="175" y="63"/>
                  </a:lnTo>
                  <a:lnTo>
                    <a:pt x="169" y="67"/>
                  </a:lnTo>
                  <a:lnTo>
                    <a:pt x="165" y="72"/>
                  </a:lnTo>
                  <a:lnTo>
                    <a:pt x="159" y="76"/>
                  </a:lnTo>
                  <a:lnTo>
                    <a:pt x="153" y="81"/>
                  </a:lnTo>
                  <a:lnTo>
                    <a:pt x="146" y="86"/>
                  </a:lnTo>
                  <a:lnTo>
                    <a:pt x="139" y="90"/>
                  </a:lnTo>
                  <a:lnTo>
                    <a:pt x="132" y="91"/>
                  </a:lnTo>
                  <a:lnTo>
                    <a:pt x="127" y="93"/>
                  </a:lnTo>
                  <a:lnTo>
                    <a:pt x="120" y="93"/>
                  </a:lnTo>
                  <a:lnTo>
                    <a:pt x="112" y="90"/>
                  </a:lnTo>
                  <a:lnTo>
                    <a:pt x="105" y="88"/>
                  </a:lnTo>
                  <a:lnTo>
                    <a:pt x="97" y="86"/>
                  </a:lnTo>
                  <a:lnTo>
                    <a:pt x="89" y="83"/>
                  </a:lnTo>
                  <a:lnTo>
                    <a:pt x="82" y="81"/>
                  </a:lnTo>
                  <a:lnTo>
                    <a:pt x="74" y="80"/>
                  </a:lnTo>
                  <a:lnTo>
                    <a:pt x="67" y="80"/>
                  </a:lnTo>
                  <a:lnTo>
                    <a:pt x="60" y="80"/>
                  </a:lnTo>
                  <a:lnTo>
                    <a:pt x="52" y="81"/>
                  </a:lnTo>
                  <a:lnTo>
                    <a:pt x="45" y="82"/>
                  </a:lnTo>
                  <a:lnTo>
                    <a:pt x="37" y="84"/>
                  </a:lnTo>
                  <a:lnTo>
                    <a:pt x="31" y="87"/>
                  </a:lnTo>
                  <a:lnTo>
                    <a:pt x="24" y="88"/>
                  </a:lnTo>
                  <a:lnTo>
                    <a:pt x="18" y="89"/>
                  </a:lnTo>
                  <a:lnTo>
                    <a:pt x="14" y="89"/>
                  </a:lnTo>
                  <a:lnTo>
                    <a:pt x="8" y="88"/>
                  </a:lnTo>
                  <a:lnTo>
                    <a:pt x="5" y="84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9" y="45"/>
                  </a:lnTo>
                  <a:lnTo>
                    <a:pt x="22" y="38"/>
                  </a:lnTo>
                  <a:lnTo>
                    <a:pt x="38" y="36"/>
                  </a:lnTo>
                  <a:lnTo>
                    <a:pt x="56" y="36"/>
                  </a:lnTo>
                  <a:lnTo>
                    <a:pt x="75" y="36"/>
                  </a:lnTo>
                  <a:lnTo>
                    <a:pt x="91" y="38"/>
                  </a:lnTo>
                  <a:lnTo>
                    <a:pt x="104" y="38"/>
                  </a:lnTo>
                  <a:lnTo>
                    <a:pt x="115" y="36"/>
                  </a:lnTo>
                  <a:lnTo>
                    <a:pt x="127" y="33"/>
                  </a:lnTo>
                  <a:lnTo>
                    <a:pt x="137" y="28"/>
                  </a:lnTo>
                  <a:lnTo>
                    <a:pt x="146" y="21"/>
                  </a:lnTo>
                  <a:lnTo>
                    <a:pt x="157" y="15"/>
                  </a:lnTo>
                  <a:lnTo>
                    <a:pt x="167" y="9"/>
                  </a:lnTo>
                  <a:lnTo>
                    <a:pt x="177" y="5"/>
                  </a:lnTo>
                  <a:lnTo>
                    <a:pt x="189" y="1"/>
                  </a:lnTo>
                  <a:lnTo>
                    <a:pt x="199" y="0"/>
                  </a:lnTo>
                  <a:lnTo>
                    <a:pt x="210" y="1"/>
                  </a:lnTo>
                  <a:lnTo>
                    <a:pt x="220" y="4"/>
                  </a:lnTo>
                  <a:lnTo>
                    <a:pt x="229" y="7"/>
                  </a:lnTo>
                  <a:lnTo>
                    <a:pt x="237" y="13"/>
                  </a:lnTo>
                  <a:lnTo>
                    <a:pt x="242" y="21"/>
                  </a:lnTo>
                  <a:lnTo>
                    <a:pt x="243" y="31"/>
                  </a:lnTo>
                  <a:lnTo>
                    <a:pt x="241" y="44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1" name="Freeform 6"/>
            <p:cNvSpPr>
              <a:spLocks/>
            </p:cNvSpPr>
            <p:nvPr/>
          </p:nvSpPr>
          <p:spPr bwMode="auto">
            <a:xfrm>
              <a:off x="4159074" y="3483780"/>
              <a:ext cx="493906" cy="446867"/>
            </a:xfrm>
            <a:custGeom>
              <a:avLst/>
              <a:gdLst>
                <a:gd name="T0" fmla="*/ 180 w 211"/>
                <a:gd name="T1" fmla="*/ 0 h 191"/>
                <a:gd name="T2" fmla="*/ 195 w 211"/>
                <a:gd name="T3" fmla="*/ 5 h 191"/>
                <a:gd name="T4" fmla="*/ 206 w 211"/>
                <a:gd name="T5" fmla="*/ 14 h 191"/>
                <a:gd name="T6" fmla="*/ 211 w 211"/>
                <a:gd name="T7" fmla="*/ 28 h 191"/>
                <a:gd name="T8" fmla="*/ 206 w 211"/>
                <a:gd name="T9" fmla="*/ 43 h 191"/>
                <a:gd name="T10" fmla="*/ 196 w 211"/>
                <a:gd name="T11" fmla="*/ 50 h 191"/>
                <a:gd name="T12" fmla="*/ 183 w 211"/>
                <a:gd name="T13" fmla="*/ 51 h 191"/>
                <a:gd name="T14" fmla="*/ 170 w 211"/>
                <a:gd name="T15" fmla="*/ 54 h 191"/>
                <a:gd name="T16" fmla="*/ 157 w 211"/>
                <a:gd name="T17" fmla="*/ 70 h 191"/>
                <a:gd name="T18" fmla="*/ 155 w 211"/>
                <a:gd name="T19" fmla="*/ 102 h 191"/>
                <a:gd name="T20" fmla="*/ 146 w 211"/>
                <a:gd name="T21" fmla="*/ 123 h 191"/>
                <a:gd name="T22" fmla="*/ 133 w 211"/>
                <a:gd name="T23" fmla="*/ 131 h 191"/>
                <a:gd name="T24" fmla="*/ 117 w 211"/>
                <a:gd name="T25" fmla="*/ 135 h 191"/>
                <a:gd name="T26" fmla="*/ 99 w 211"/>
                <a:gd name="T27" fmla="*/ 139 h 191"/>
                <a:gd name="T28" fmla="*/ 82 w 211"/>
                <a:gd name="T29" fmla="*/ 142 h 191"/>
                <a:gd name="T30" fmla="*/ 68 w 211"/>
                <a:gd name="T31" fmla="*/ 149 h 191"/>
                <a:gd name="T32" fmla="*/ 55 w 211"/>
                <a:gd name="T33" fmla="*/ 157 h 191"/>
                <a:gd name="T34" fmla="*/ 45 w 211"/>
                <a:gd name="T35" fmla="*/ 170 h 191"/>
                <a:gd name="T36" fmla="*/ 35 w 211"/>
                <a:gd name="T37" fmla="*/ 183 h 191"/>
                <a:gd name="T38" fmla="*/ 24 w 211"/>
                <a:gd name="T39" fmla="*/ 190 h 191"/>
                <a:gd name="T40" fmla="*/ 14 w 211"/>
                <a:gd name="T41" fmla="*/ 191 h 191"/>
                <a:gd name="T42" fmla="*/ 5 w 211"/>
                <a:gd name="T43" fmla="*/ 183 h 191"/>
                <a:gd name="T44" fmla="*/ 0 w 211"/>
                <a:gd name="T45" fmla="*/ 158 h 191"/>
                <a:gd name="T46" fmla="*/ 15 w 211"/>
                <a:gd name="T47" fmla="*/ 126 h 191"/>
                <a:gd name="T48" fmla="*/ 34 w 211"/>
                <a:gd name="T49" fmla="*/ 109 h 191"/>
                <a:gd name="T50" fmla="*/ 50 w 211"/>
                <a:gd name="T51" fmla="*/ 102 h 191"/>
                <a:gd name="T52" fmla="*/ 65 w 211"/>
                <a:gd name="T53" fmla="*/ 100 h 191"/>
                <a:gd name="T54" fmla="*/ 82 w 211"/>
                <a:gd name="T55" fmla="*/ 98 h 191"/>
                <a:gd name="T56" fmla="*/ 105 w 211"/>
                <a:gd name="T57" fmla="*/ 86 h 191"/>
                <a:gd name="T58" fmla="*/ 110 w 211"/>
                <a:gd name="T59" fmla="*/ 51 h 191"/>
                <a:gd name="T60" fmla="*/ 114 w 211"/>
                <a:gd name="T61" fmla="*/ 25 h 191"/>
                <a:gd name="T62" fmla="*/ 123 w 211"/>
                <a:gd name="T63" fmla="*/ 13 h 191"/>
                <a:gd name="T64" fmla="*/ 136 w 211"/>
                <a:gd name="T65" fmla="*/ 7 h 191"/>
                <a:gd name="T66" fmla="*/ 152 w 211"/>
                <a:gd name="T67" fmla="*/ 3 h 191"/>
                <a:gd name="T68" fmla="*/ 173 w 211"/>
                <a:gd name="T6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" h="191">
                  <a:moveTo>
                    <a:pt x="173" y="0"/>
                  </a:moveTo>
                  <a:lnTo>
                    <a:pt x="180" y="0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2" y="9"/>
                  </a:lnTo>
                  <a:lnTo>
                    <a:pt x="206" y="14"/>
                  </a:lnTo>
                  <a:lnTo>
                    <a:pt x="210" y="20"/>
                  </a:lnTo>
                  <a:lnTo>
                    <a:pt x="211" y="28"/>
                  </a:lnTo>
                  <a:lnTo>
                    <a:pt x="210" y="36"/>
                  </a:lnTo>
                  <a:lnTo>
                    <a:pt x="206" y="43"/>
                  </a:lnTo>
                  <a:lnTo>
                    <a:pt x="202" y="48"/>
                  </a:lnTo>
                  <a:lnTo>
                    <a:pt x="196" y="50"/>
                  </a:lnTo>
                  <a:lnTo>
                    <a:pt x="190" y="51"/>
                  </a:lnTo>
                  <a:lnTo>
                    <a:pt x="183" y="51"/>
                  </a:lnTo>
                  <a:lnTo>
                    <a:pt x="176" y="52"/>
                  </a:lnTo>
                  <a:lnTo>
                    <a:pt x="170" y="54"/>
                  </a:lnTo>
                  <a:lnTo>
                    <a:pt x="164" y="57"/>
                  </a:lnTo>
                  <a:lnTo>
                    <a:pt x="157" y="70"/>
                  </a:lnTo>
                  <a:lnTo>
                    <a:pt x="156" y="85"/>
                  </a:lnTo>
                  <a:lnTo>
                    <a:pt x="155" y="102"/>
                  </a:lnTo>
                  <a:lnTo>
                    <a:pt x="151" y="116"/>
                  </a:lnTo>
                  <a:lnTo>
                    <a:pt x="146" y="123"/>
                  </a:lnTo>
                  <a:lnTo>
                    <a:pt x="140" y="127"/>
                  </a:lnTo>
                  <a:lnTo>
                    <a:pt x="133" y="131"/>
                  </a:lnTo>
                  <a:lnTo>
                    <a:pt x="125" y="134"/>
                  </a:lnTo>
                  <a:lnTo>
                    <a:pt x="117" y="135"/>
                  </a:lnTo>
                  <a:lnTo>
                    <a:pt x="107" y="138"/>
                  </a:lnTo>
                  <a:lnTo>
                    <a:pt x="99" y="139"/>
                  </a:lnTo>
                  <a:lnTo>
                    <a:pt x="91" y="140"/>
                  </a:lnTo>
                  <a:lnTo>
                    <a:pt x="82" y="142"/>
                  </a:lnTo>
                  <a:lnTo>
                    <a:pt x="75" y="146"/>
                  </a:lnTo>
                  <a:lnTo>
                    <a:pt x="68" y="149"/>
                  </a:lnTo>
                  <a:lnTo>
                    <a:pt x="61" y="153"/>
                  </a:lnTo>
                  <a:lnTo>
                    <a:pt x="55" y="157"/>
                  </a:lnTo>
                  <a:lnTo>
                    <a:pt x="50" y="163"/>
                  </a:lnTo>
                  <a:lnTo>
                    <a:pt x="45" y="170"/>
                  </a:lnTo>
                  <a:lnTo>
                    <a:pt x="39" y="177"/>
                  </a:lnTo>
                  <a:lnTo>
                    <a:pt x="35" y="183"/>
                  </a:lnTo>
                  <a:lnTo>
                    <a:pt x="30" y="186"/>
                  </a:lnTo>
                  <a:lnTo>
                    <a:pt x="24" y="190"/>
                  </a:lnTo>
                  <a:lnTo>
                    <a:pt x="19" y="191"/>
                  </a:lnTo>
                  <a:lnTo>
                    <a:pt x="14" y="191"/>
                  </a:lnTo>
                  <a:lnTo>
                    <a:pt x="9" y="187"/>
                  </a:lnTo>
                  <a:lnTo>
                    <a:pt x="5" y="183"/>
                  </a:lnTo>
                  <a:lnTo>
                    <a:pt x="1" y="176"/>
                  </a:lnTo>
                  <a:lnTo>
                    <a:pt x="0" y="158"/>
                  </a:lnTo>
                  <a:lnTo>
                    <a:pt x="5" y="141"/>
                  </a:lnTo>
                  <a:lnTo>
                    <a:pt x="15" y="126"/>
                  </a:lnTo>
                  <a:lnTo>
                    <a:pt x="27" y="113"/>
                  </a:lnTo>
                  <a:lnTo>
                    <a:pt x="34" y="109"/>
                  </a:lnTo>
                  <a:lnTo>
                    <a:pt x="42" y="104"/>
                  </a:lnTo>
                  <a:lnTo>
                    <a:pt x="50" y="102"/>
                  </a:lnTo>
                  <a:lnTo>
                    <a:pt x="57" y="101"/>
                  </a:lnTo>
                  <a:lnTo>
                    <a:pt x="65" y="100"/>
                  </a:lnTo>
                  <a:lnTo>
                    <a:pt x="73" y="98"/>
                  </a:lnTo>
                  <a:lnTo>
                    <a:pt x="82" y="98"/>
                  </a:lnTo>
                  <a:lnTo>
                    <a:pt x="90" y="96"/>
                  </a:lnTo>
                  <a:lnTo>
                    <a:pt x="105" y="86"/>
                  </a:lnTo>
                  <a:lnTo>
                    <a:pt x="110" y="70"/>
                  </a:lnTo>
                  <a:lnTo>
                    <a:pt x="110" y="51"/>
                  </a:lnTo>
                  <a:lnTo>
                    <a:pt x="111" y="33"/>
                  </a:lnTo>
                  <a:lnTo>
                    <a:pt x="114" y="25"/>
                  </a:lnTo>
                  <a:lnTo>
                    <a:pt x="118" y="18"/>
                  </a:lnTo>
                  <a:lnTo>
                    <a:pt x="123" y="13"/>
                  </a:lnTo>
                  <a:lnTo>
                    <a:pt x="129" y="10"/>
                  </a:lnTo>
                  <a:lnTo>
                    <a:pt x="136" y="7"/>
                  </a:lnTo>
                  <a:lnTo>
                    <a:pt x="144" y="5"/>
                  </a:lnTo>
                  <a:lnTo>
                    <a:pt x="152" y="3"/>
                  </a:lnTo>
                  <a:lnTo>
                    <a:pt x="160" y="2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" name="Freeform 7"/>
            <p:cNvSpPr>
              <a:spLocks/>
            </p:cNvSpPr>
            <p:nvPr/>
          </p:nvSpPr>
          <p:spPr bwMode="auto">
            <a:xfrm>
              <a:off x="4596533" y="3817754"/>
              <a:ext cx="352790" cy="479794"/>
            </a:xfrm>
            <a:custGeom>
              <a:avLst/>
              <a:gdLst>
                <a:gd name="T0" fmla="*/ 114 w 150"/>
                <a:gd name="T1" fmla="*/ 0 h 206"/>
                <a:gd name="T2" fmla="*/ 128 w 150"/>
                <a:gd name="T3" fmla="*/ 2 h 206"/>
                <a:gd name="T4" fmla="*/ 142 w 150"/>
                <a:gd name="T5" fmla="*/ 11 h 206"/>
                <a:gd name="T6" fmla="*/ 150 w 150"/>
                <a:gd name="T7" fmla="*/ 22 h 206"/>
                <a:gd name="T8" fmla="*/ 147 w 150"/>
                <a:gd name="T9" fmla="*/ 35 h 206"/>
                <a:gd name="T10" fmla="*/ 138 w 150"/>
                <a:gd name="T11" fmla="*/ 42 h 206"/>
                <a:gd name="T12" fmla="*/ 127 w 150"/>
                <a:gd name="T13" fmla="*/ 45 h 206"/>
                <a:gd name="T14" fmla="*/ 117 w 150"/>
                <a:gd name="T15" fmla="*/ 52 h 206"/>
                <a:gd name="T16" fmla="*/ 114 w 150"/>
                <a:gd name="T17" fmla="*/ 71 h 206"/>
                <a:gd name="T18" fmla="*/ 121 w 150"/>
                <a:gd name="T19" fmla="*/ 101 h 206"/>
                <a:gd name="T20" fmla="*/ 119 w 150"/>
                <a:gd name="T21" fmla="*/ 122 h 206"/>
                <a:gd name="T22" fmla="*/ 110 w 150"/>
                <a:gd name="T23" fmla="*/ 134 h 206"/>
                <a:gd name="T24" fmla="*/ 98 w 150"/>
                <a:gd name="T25" fmla="*/ 141 h 206"/>
                <a:gd name="T26" fmla="*/ 84 w 150"/>
                <a:gd name="T27" fmla="*/ 146 h 206"/>
                <a:gd name="T28" fmla="*/ 64 w 150"/>
                <a:gd name="T29" fmla="*/ 156 h 206"/>
                <a:gd name="T30" fmla="*/ 62 w 150"/>
                <a:gd name="T31" fmla="*/ 177 h 206"/>
                <a:gd name="T32" fmla="*/ 55 w 150"/>
                <a:gd name="T33" fmla="*/ 199 h 206"/>
                <a:gd name="T34" fmla="*/ 41 w 150"/>
                <a:gd name="T35" fmla="*/ 206 h 206"/>
                <a:gd name="T36" fmla="*/ 24 w 150"/>
                <a:gd name="T37" fmla="*/ 203 h 206"/>
                <a:gd name="T38" fmla="*/ 9 w 150"/>
                <a:gd name="T39" fmla="*/ 195 h 206"/>
                <a:gd name="T40" fmla="*/ 0 w 150"/>
                <a:gd name="T41" fmla="*/ 172 h 206"/>
                <a:gd name="T42" fmla="*/ 8 w 150"/>
                <a:gd name="T43" fmla="*/ 137 h 206"/>
                <a:gd name="T44" fmla="*/ 23 w 150"/>
                <a:gd name="T45" fmla="*/ 120 h 206"/>
                <a:gd name="T46" fmla="*/ 37 w 150"/>
                <a:gd name="T47" fmla="*/ 116 h 206"/>
                <a:gd name="T48" fmla="*/ 52 w 150"/>
                <a:gd name="T49" fmla="*/ 111 h 206"/>
                <a:gd name="T50" fmla="*/ 64 w 150"/>
                <a:gd name="T51" fmla="*/ 105 h 206"/>
                <a:gd name="T52" fmla="*/ 72 w 150"/>
                <a:gd name="T53" fmla="*/ 86 h 206"/>
                <a:gd name="T54" fmla="*/ 65 w 150"/>
                <a:gd name="T55" fmla="*/ 54 h 206"/>
                <a:gd name="T56" fmla="*/ 64 w 150"/>
                <a:gd name="T57" fmla="*/ 31 h 206"/>
                <a:gd name="T58" fmla="*/ 70 w 150"/>
                <a:gd name="T59" fmla="*/ 19 h 206"/>
                <a:gd name="T60" fmla="*/ 79 w 150"/>
                <a:gd name="T61" fmla="*/ 11 h 206"/>
                <a:gd name="T62" fmla="*/ 92 w 150"/>
                <a:gd name="T63" fmla="*/ 6 h 206"/>
                <a:gd name="T64" fmla="*/ 107 w 150"/>
                <a:gd name="T6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" h="206">
                  <a:moveTo>
                    <a:pt x="107" y="0"/>
                  </a:moveTo>
                  <a:lnTo>
                    <a:pt x="114" y="0"/>
                  </a:lnTo>
                  <a:lnTo>
                    <a:pt x="121" y="1"/>
                  </a:lnTo>
                  <a:lnTo>
                    <a:pt x="128" y="2"/>
                  </a:lnTo>
                  <a:lnTo>
                    <a:pt x="136" y="6"/>
                  </a:lnTo>
                  <a:lnTo>
                    <a:pt x="142" y="11"/>
                  </a:lnTo>
                  <a:lnTo>
                    <a:pt x="146" y="15"/>
                  </a:lnTo>
                  <a:lnTo>
                    <a:pt x="150" y="22"/>
                  </a:lnTo>
                  <a:lnTo>
                    <a:pt x="150" y="29"/>
                  </a:lnTo>
                  <a:lnTo>
                    <a:pt x="147" y="35"/>
                  </a:lnTo>
                  <a:lnTo>
                    <a:pt x="144" y="39"/>
                  </a:lnTo>
                  <a:lnTo>
                    <a:pt x="138" y="42"/>
                  </a:lnTo>
                  <a:lnTo>
                    <a:pt x="132" y="44"/>
                  </a:lnTo>
                  <a:lnTo>
                    <a:pt x="127" y="45"/>
                  </a:lnTo>
                  <a:lnTo>
                    <a:pt x="122" y="49"/>
                  </a:lnTo>
                  <a:lnTo>
                    <a:pt x="117" y="52"/>
                  </a:lnTo>
                  <a:lnTo>
                    <a:pt x="115" y="57"/>
                  </a:lnTo>
                  <a:lnTo>
                    <a:pt x="114" y="71"/>
                  </a:lnTo>
                  <a:lnTo>
                    <a:pt x="117" y="86"/>
                  </a:lnTo>
                  <a:lnTo>
                    <a:pt x="121" y="101"/>
                  </a:lnTo>
                  <a:lnTo>
                    <a:pt x="121" y="116"/>
                  </a:lnTo>
                  <a:lnTo>
                    <a:pt x="119" y="122"/>
                  </a:lnTo>
                  <a:lnTo>
                    <a:pt x="115" y="129"/>
                  </a:lnTo>
                  <a:lnTo>
                    <a:pt x="110" y="134"/>
                  </a:lnTo>
                  <a:lnTo>
                    <a:pt x="105" y="137"/>
                  </a:lnTo>
                  <a:lnTo>
                    <a:pt x="98" y="141"/>
                  </a:lnTo>
                  <a:lnTo>
                    <a:pt x="92" y="143"/>
                  </a:lnTo>
                  <a:lnTo>
                    <a:pt x="84" y="146"/>
                  </a:lnTo>
                  <a:lnTo>
                    <a:pt x="77" y="148"/>
                  </a:lnTo>
                  <a:lnTo>
                    <a:pt x="64" y="156"/>
                  </a:lnTo>
                  <a:lnTo>
                    <a:pt x="62" y="165"/>
                  </a:lnTo>
                  <a:lnTo>
                    <a:pt x="62" y="177"/>
                  </a:lnTo>
                  <a:lnTo>
                    <a:pt x="60" y="191"/>
                  </a:lnTo>
                  <a:lnTo>
                    <a:pt x="55" y="199"/>
                  </a:lnTo>
                  <a:lnTo>
                    <a:pt x="49" y="203"/>
                  </a:lnTo>
                  <a:lnTo>
                    <a:pt x="41" y="206"/>
                  </a:lnTo>
                  <a:lnTo>
                    <a:pt x="33" y="206"/>
                  </a:lnTo>
                  <a:lnTo>
                    <a:pt x="24" y="203"/>
                  </a:lnTo>
                  <a:lnTo>
                    <a:pt x="16" y="200"/>
                  </a:lnTo>
                  <a:lnTo>
                    <a:pt x="9" y="195"/>
                  </a:lnTo>
                  <a:lnTo>
                    <a:pt x="4" y="188"/>
                  </a:lnTo>
                  <a:lnTo>
                    <a:pt x="0" y="172"/>
                  </a:lnTo>
                  <a:lnTo>
                    <a:pt x="1" y="155"/>
                  </a:lnTo>
                  <a:lnTo>
                    <a:pt x="8" y="137"/>
                  </a:lnTo>
                  <a:lnTo>
                    <a:pt x="17" y="125"/>
                  </a:lnTo>
                  <a:lnTo>
                    <a:pt x="23" y="120"/>
                  </a:lnTo>
                  <a:lnTo>
                    <a:pt x="30" y="118"/>
                  </a:lnTo>
                  <a:lnTo>
                    <a:pt x="37" y="116"/>
                  </a:lnTo>
                  <a:lnTo>
                    <a:pt x="45" y="113"/>
                  </a:lnTo>
                  <a:lnTo>
                    <a:pt x="52" y="111"/>
                  </a:lnTo>
                  <a:lnTo>
                    <a:pt x="59" y="109"/>
                  </a:lnTo>
                  <a:lnTo>
                    <a:pt x="64" y="105"/>
                  </a:lnTo>
                  <a:lnTo>
                    <a:pt x="69" y="99"/>
                  </a:lnTo>
                  <a:lnTo>
                    <a:pt x="72" y="86"/>
                  </a:lnTo>
                  <a:lnTo>
                    <a:pt x="70" y="71"/>
                  </a:lnTo>
                  <a:lnTo>
                    <a:pt x="65" y="54"/>
                  </a:lnTo>
                  <a:lnTo>
                    <a:pt x="63" y="39"/>
                  </a:lnTo>
                  <a:lnTo>
                    <a:pt x="64" y="31"/>
                  </a:lnTo>
                  <a:lnTo>
                    <a:pt x="67" y="24"/>
                  </a:lnTo>
                  <a:lnTo>
                    <a:pt x="70" y="19"/>
                  </a:lnTo>
                  <a:lnTo>
                    <a:pt x="74" y="14"/>
                  </a:lnTo>
                  <a:lnTo>
                    <a:pt x="79" y="11"/>
                  </a:lnTo>
                  <a:lnTo>
                    <a:pt x="85" y="7"/>
                  </a:lnTo>
                  <a:lnTo>
                    <a:pt x="92" y="6"/>
                  </a:lnTo>
                  <a:lnTo>
                    <a:pt x="100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3" name="Freeform 8"/>
            <p:cNvSpPr>
              <a:spLocks/>
            </p:cNvSpPr>
            <p:nvPr/>
          </p:nvSpPr>
          <p:spPr bwMode="auto">
            <a:xfrm>
              <a:off x="4488344" y="1752757"/>
              <a:ext cx="470387" cy="555056"/>
            </a:xfrm>
            <a:custGeom>
              <a:avLst/>
              <a:gdLst>
                <a:gd name="T0" fmla="*/ 197 w 199"/>
                <a:gd name="T1" fmla="*/ 199 h 237"/>
                <a:gd name="T2" fmla="*/ 199 w 199"/>
                <a:gd name="T3" fmla="*/ 169 h 237"/>
                <a:gd name="T4" fmla="*/ 193 w 199"/>
                <a:gd name="T5" fmla="*/ 140 h 237"/>
                <a:gd name="T6" fmla="*/ 177 w 199"/>
                <a:gd name="T7" fmla="*/ 118 h 237"/>
                <a:gd name="T8" fmla="*/ 157 w 199"/>
                <a:gd name="T9" fmla="*/ 108 h 237"/>
                <a:gd name="T10" fmla="*/ 145 w 199"/>
                <a:gd name="T11" fmla="*/ 103 h 237"/>
                <a:gd name="T12" fmla="*/ 134 w 199"/>
                <a:gd name="T13" fmla="*/ 98 h 237"/>
                <a:gd name="T14" fmla="*/ 124 w 199"/>
                <a:gd name="T15" fmla="*/ 90 h 237"/>
                <a:gd name="T16" fmla="*/ 113 w 199"/>
                <a:gd name="T17" fmla="*/ 71 h 237"/>
                <a:gd name="T18" fmla="*/ 101 w 199"/>
                <a:gd name="T19" fmla="*/ 42 h 237"/>
                <a:gd name="T20" fmla="*/ 87 w 199"/>
                <a:gd name="T21" fmla="*/ 22 h 237"/>
                <a:gd name="T22" fmla="*/ 76 w 199"/>
                <a:gd name="T23" fmla="*/ 13 h 237"/>
                <a:gd name="T24" fmla="*/ 62 w 199"/>
                <a:gd name="T25" fmla="*/ 6 h 237"/>
                <a:gd name="T26" fmla="*/ 47 w 199"/>
                <a:gd name="T27" fmla="*/ 2 h 237"/>
                <a:gd name="T28" fmla="*/ 33 w 199"/>
                <a:gd name="T29" fmla="*/ 0 h 237"/>
                <a:gd name="T30" fmla="*/ 19 w 199"/>
                <a:gd name="T31" fmla="*/ 2 h 237"/>
                <a:gd name="T32" fmla="*/ 8 w 199"/>
                <a:gd name="T33" fmla="*/ 7 h 237"/>
                <a:gd name="T34" fmla="*/ 0 w 199"/>
                <a:gd name="T35" fmla="*/ 19 h 237"/>
                <a:gd name="T36" fmla="*/ 2 w 199"/>
                <a:gd name="T37" fmla="*/ 35 h 237"/>
                <a:gd name="T38" fmla="*/ 13 w 199"/>
                <a:gd name="T39" fmla="*/ 47 h 237"/>
                <a:gd name="T40" fmla="*/ 28 w 199"/>
                <a:gd name="T41" fmla="*/ 56 h 237"/>
                <a:gd name="T42" fmla="*/ 41 w 199"/>
                <a:gd name="T43" fmla="*/ 65 h 237"/>
                <a:gd name="T44" fmla="*/ 56 w 199"/>
                <a:gd name="T45" fmla="*/ 81 h 237"/>
                <a:gd name="T46" fmla="*/ 60 w 199"/>
                <a:gd name="T47" fmla="*/ 108 h 237"/>
                <a:gd name="T48" fmla="*/ 64 w 199"/>
                <a:gd name="T49" fmla="*/ 131 h 237"/>
                <a:gd name="T50" fmla="*/ 76 w 199"/>
                <a:gd name="T51" fmla="*/ 142 h 237"/>
                <a:gd name="T52" fmla="*/ 91 w 199"/>
                <a:gd name="T53" fmla="*/ 150 h 237"/>
                <a:gd name="T54" fmla="*/ 107 w 199"/>
                <a:gd name="T55" fmla="*/ 157 h 237"/>
                <a:gd name="T56" fmla="*/ 130 w 199"/>
                <a:gd name="T57" fmla="*/ 175 h 237"/>
                <a:gd name="T58" fmla="*/ 144 w 199"/>
                <a:gd name="T59" fmla="*/ 212 h 237"/>
                <a:gd name="T60" fmla="*/ 153 w 199"/>
                <a:gd name="T61" fmla="*/ 235 h 237"/>
                <a:gd name="T62" fmla="*/ 167 w 199"/>
                <a:gd name="T63" fmla="*/ 237 h 237"/>
                <a:gd name="T64" fmla="*/ 180 w 199"/>
                <a:gd name="T65" fmla="*/ 236 h 237"/>
                <a:gd name="T66" fmla="*/ 190 w 199"/>
                <a:gd name="T67" fmla="*/ 227 h 237"/>
                <a:gd name="T68" fmla="*/ 196 w 199"/>
                <a:gd name="T69" fmla="*/ 21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9" h="237">
                  <a:moveTo>
                    <a:pt x="196" y="213"/>
                  </a:moveTo>
                  <a:lnTo>
                    <a:pt x="197" y="199"/>
                  </a:lnTo>
                  <a:lnTo>
                    <a:pt x="199" y="184"/>
                  </a:lnTo>
                  <a:lnTo>
                    <a:pt x="199" y="169"/>
                  </a:lnTo>
                  <a:lnTo>
                    <a:pt x="197" y="154"/>
                  </a:lnTo>
                  <a:lnTo>
                    <a:pt x="193" y="140"/>
                  </a:lnTo>
                  <a:lnTo>
                    <a:pt x="188" y="128"/>
                  </a:lnTo>
                  <a:lnTo>
                    <a:pt x="177" y="118"/>
                  </a:lnTo>
                  <a:lnTo>
                    <a:pt x="164" y="110"/>
                  </a:lnTo>
                  <a:lnTo>
                    <a:pt x="157" y="108"/>
                  </a:lnTo>
                  <a:lnTo>
                    <a:pt x="151" y="105"/>
                  </a:lnTo>
                  <a:lnTo>
                    <a:pt x="145" y="103"/>
                  </a:lnTo>
                  <a:lnTo>
                    <a:pt x="139" y="101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4" y="90"/>
                  </a:lnTo>
                  <a:lnTo>
                    <a:pt x="120" y="85"/>
                  </a:lnTo>
                  <a:lnTo>
                    <a:pt x="113" y="71"/>
                  </a:lnTo>
                  <a:lnTo>
                    <a:pt x="107" y="56"/>
                  </a:lnTo>
                  <a:lnTo>
                    <a:pt x="101" y="42"/>
                  </a:lnTo>
                  <a:lnTo>
                    <a:pt x="93" y="28"/>
                  </a:lnTo>
                  <a:lnTo>
                    <a:pt x="87" y="22"/>
                  </a:lnTo>
                  <a:lnTo>
                    <a:pt x="82" y="18"/>
                  </a:lnTo>
                  <a:lnTo>
                    <a:pt x="76" y="13"/>
                  </a:lnTo>
                  <a:lnTo>
                    <a:pt x="69" y="8"/>
                  </a:lnTo>
                  <a:lnTo>
                    <a:pt x="62" y="6"/>
                  </a:lnTo>
                  <a:lnTo>
                    <a:pt x="55" y="3"/>
                  </a:lnTo>
                  <a:lnTo>
                    <a:pt x="47" y="2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8" y="7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2" y="35"/>
                  </a:lnTo>
                  <a:lnTo>
                    <a:pt x="7" y="41"/>
                  </a:lnTo>
                  <a:lnTo>
                    <a:pt x="13" y="47"/>
                  </a:lnTo>
                  <a:lnTo>
                    <a:pt x="19" y="51"/>
                  </a:lnTo>
                  <a:lnTo>
                    <a:pt x="28" y="56"/>
                  </a:lnTo>
                  <a:lnTo>
                    <a:pt x="34" y="60"/>
                  </a:lnTo>
                  <a:lnTo>
                    <a:pt x="41" y="65"/>
                  </a:lnTo>
                  <a:lnTo>
                    <a:pt x="47" y="70"/>
                  </a:lnTo>
                  <a:lnTo>
                    <a:pt x="56" y="81"/>
                  </a:lnTo>
                  <a:lnTo>
                    <a:pt x="59" y="94"/>
                  </a:lnTo>
                  <a:lnTo>
                    <a:pt x="60" y="108"/>
                  </a:lnTo>
                  <a:lnTo>
                    <a:pt x="61" y="123"/>
                  </a:lnTo>
                  <a:lnTo>
                    <a:pt x="64" y="131"/>
                  </a:lnTo>
                  <a:lnTo>
                    <a:pt x="69" y="138"/>
                  </a:lnTo>
                  <a:lnTo>
                    <a:pt x="76" y="142"/>
                  </a:lnTo>
                  <a:lnTo>
                    <a:pt x="83" y="147"/>
                  </a:lnTo>
                  <a:lnTo>
                    <a:pt x="91" y="150"/>
                  </a:lnTo>
                  <a:lnTo>
                    <a:pt x="99" y="154"/>
                  </a:lnTo>
                  <a:lnTo>
                    <a:pt x="107" y="157"/>
                  </a:lnTo>
                  <a:lnTo>
                    <a:pt x="115" y="161"/>
                  </a:lnTo>
                  <a:lnTo>
                    <a:pt x="130" y="175"/>
                  </a:lnTo>
                  <a:lnTo>
                    <a:pt x="139" y="192"/>
                  </a:lnTo>
                  <a:lnTo>
                    <a:pt x="144" y="212"/>
                  </a:lnTo>
                  <a:lnTo>
                    <a:pt x="146" y="232"/>
                  </a:lnTo>
                  <a:lnTo>
                    <a:pt x="153" y="235"/>
                  </a:lnTo>
                  <a:lnTo>
                    <a:pt x="160" y="237"/>
                  </a:lnTo>
                  <a:lnTo>
                    <a:pt x="167" y="237"/>
                  </a:lnTo>
                  <a:lnTo>
                    <a:pt x="174" y="237"/>
                  </a:lnTo>
                  <a:lnTo>
                    <a:pt x="180" y="236"/>
                  </a:lnTo>
                  <a:lnTo>
                    <a:pt x="185" y="232"/>
                  </a:lnTo>
                  <a:lnTo>
                    <a:pt x="190" y="227"/>
                  </a:lnTo>
                  <a:lnTo>
                    <a:pt x="193" y="220"/>
                  </a:lnTo>
                  <a:lnTo>
                    <a:pt x="196" y="213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4" name="Freeform 9"/>
            <p:cNvSpPr>
              <a:spLocks/>
            </p:cNvSpPr>
            <p:nvPr/>
          </p:nvSpPr>
          <p:spPr bwMode="auto">
            <a:xfrm>
              <a:off x="4126147" y="2411298"/>
              <a:ext cx="592687" cy="305751"/>
            </a:xfrm>
            <a:custGeom>
              <a:avLst/>
              <a:gdLst>
                <a:gd name="T0" fmla="*/ 241 w 252"/>
                <a:gd name="T1" fmla="*/ 63 h 130"/>
                <a:gd name="T2" fmla="*/ 232 w 252"/>
                <a:gd name="T3" fmla="*/ 45 h 130"/>
                <a:gd name="T4" fmla="*/ 219 w 252"/>
                <a:gd name="T5" fmla="*/ 30 h 130"/>
                <a:gd name="T6" fmla="*/ 202 w 252"/>
                <a:gd name="T7" fmla="*/ 21 h 130"/>
                <a:gd name="T8" fmla="*/ 184 w 252"/>
                <a:gd name="T9" fmla="*/ 23 h 130"/>
                <a:gd name="T10" fmla="*/ 168 w 252"/>
                <a:gd name="T11" fmla="*/ 27 h 130"/>
                <a:gd name="T12" fmla="*/ 153 w 252"/>
                <a:gd name="T13" fmla="*/ 31 h 130"/>
                <a:gd name="T14" fmla="*/ 138 w 252"/>
                <a:gd name="T15" fmla="*/ 27 h 130"/>
                <a:gd name="T16" fmla="*/ 123 w 252"/>
                <a:gd name="T17" fmla="*/ 15 h 130"/>
                <a:gd name="T18" fmla="*/ 109 w 252"/>
                <a:gd name="T19" fmla="*/ 3 h 130"/>
                <a:gd name="T20" fmla="*/ 91 w 252"/>
                <a:gd name="T21" fmla="*/ 0 h 130"/>
                <a:gd name="T22" fmla="*/ 79 w 252"/>
                <a:gd name="T23" fmla="*/ 1 h 130"/>
                <a:gd name="T24" fmla="*/ 65 w 252"/>
                <a:gd name="T25" fmla="*/ 4 h 130"/>
                <a:gd name="T26" fmla="*/ 51 w 252"/>
                <a:gd name="T27" fmla="*/ 9 h 130"/>
                <a:gd name="T28" fmla="*/ 36 w 252"/>
                <a:gd name="T29" fmla="*/ 16 h 130"/>
                <a:gd name="T30" fmla="*/ 19 w 252"/>
                <a:gd name="T31" fmla="*/ 26 h 130"/>
                <a:gd name="T32" fmla="*/ 5 w 252"/>
                <a:gd name="T33" fmla="*/ 41 h 130"/>
                <a:gd name="T34" fmla="*/ 0 w 252"/>
                <a:gd name="T35" fmla="*/ 60 h 130"/>
                <a:gd name="T36" fmla="*/ 7 w 252"/>
                <a:gd name="T37" fmla="*/ 81 h 130"/>
                <a:gd name="T38" fmla="*/ 23 w 252"/>
                <a:gd name="T39" fmla="*/ 91 h 130"/>
                <a:gd name="T40" fmla="*/ 44 w 252"/>
                <a:gd name="T41" fmla="*/ 87 h 130"/>
                <a:gd name="T42" fmla="*/ 65 w 252"/>
                <a:gd name="T43" fmla="*/ 79 h 130"/>
                <a:gd name="T44" fmla="*/ 78 w 252"/>
                <a:gd name="T45" fmla="*/ 78 h 130"/>
                <a:gd name="T46" fmla="*/ 86 w 252"/>
                <a:gd name="T47" fmla="*/ 86 h 130"/>
                <a:gd name="T48" fmla="*/ 94 w 252"/>
                <a:gd name="T49" fmla="*/ 94 h 130"/>
                <a:gd name="T50" fmla="*/ 103 w 252"/>
                <a:gd name="T51" fmla="*/ 99 h 130"/>
                <a:gd name="T52" fmla="*/ 116 w 252"/>
                <a:gd name="T53" fmla="*/ 102 h 130"/>
                <a:gd name="T54" fmla="*/ 130 w 252"/>
                <a:gd name="T55" fmla="*/ 101 h 130"/>
                <a:gd name="T56" fmla="*/ 142 w 252"/>
                <a:gd name="T57" fmla="*/ 98 h 130"/>
                <a:gd name="T58" fmla="*/ 156 w 252"/>
                <a:gd name="T59" fmla="*/ 93 h 130"/>
                <a:gd name="T60" fmla="*/ 173 w 252"/>
                <a:gd name="T61" fmla="*/ 90 h 130"/>
                <a:gd name="T62" fmla="*/ 181 w 252"/>
                <a:gd name="T63" fmla="*/ 102 h 130"/>
                <a:gd name="T64" fmla="*/ 188 w 252"/>
                <a:gd name="T65" fmla="*/ 117 h 130"/>
                <a:gd name="T66" fmla="*/ 198 w 252"/>
                <a:gd name="T67" fmla="*/ 125 h 130"/>
                <a:gd name="T68" fmla="*/ 210 w 252"/>
                <a:gd name="T69" fmla="*/ 130 h 130"/>
                <a:gd name="T70" fmla="*/ 224 w 252"/>
                <a:gd name="T71" fmla="*/ 130 h 130"/>
                <a:gd name="T72" fmla="*/ 242 w 252"/>
                <a:gd name="T73" fmla="*/ 118 h 130"/>
                <a:gd name="T74" fmla="*/ 252 w 252"/>
                <a:gd name="T75" fmla="*/ 93 h 130"/>
                <a:gd name="T76" fmla="*/ 245 w 252"/>
                <a:gd name="T77" fmla="*/ 7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2" h="130">
                  <a:moveTo>
                    <a:pt x="245" y="72"/>
                  </a:moveTo>
                  <a:lnTo>
                    <a:pt x="241" y="63"/>
                  </a:lnTo>
                  <a:lnTo>
                    <a:pt x="237" y="54"/>
                  </a:lnTo>
                  <a:lnTo>
                    <a:pt x="232" y="45"/>
                  </a:lnTo>
                  <a:lnTo>
                    <a:pt x="226" y="36"/>
                  </a:lnTo>
                  <a:lnTo>
                    <a:pt x="219" y="30"/>
                  </a:lnTo>
                  <a:lnTo>
                    <a:pt x="211" y="25"/>
                  </a:lnTo>
                  <a:lnTo>
                    <a:pt x="202" y="21"/>
                  </a:lnTo>
                  <a:lnTo>
                    <a:pt x="192" y="21"/>
                  </a:lnTo>
                  <a:lnTo>
                    <a:pt x="184" y="23"/>
                  </a:lnTo>
                  <a:lnTo>
                    <a:pt x="176" y="25"/>
                  </a:lnTo>
                  <a:lnTo>
                    <a:pt x="168" y="27"/>
                  </a:lnTo>
                  <a:lnTo>
                    <a:pt x="159" y="30"/>
                  </a:lnTo>
                  <a:lnTo>
                    <a:pt x="153" y="31"/>
                  </a:lnTo>
                  <a:lnTo>
                    <a:pt x="144" y="30"/>
                  </a:lnTo>
                  <a:lnTo>
                    <a:pt x="138" y="27"/>
                  </a:lnTo>
                  <a:lnTo>
                    <a:pt x="130" y="21"/>
                  </a:lnTo>
                  <a:lnTo>
                    <a:pt x="123" y="15"/>
                  </a:lnTo>
                  <a:lnTo>
                    <a:pt x="116" y="8"/>
                  </a:lnTo>
                  <a:lnTo>
                    <a:pt x="109" y="3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5" y="0"/>
                  </a:lnTo>
                  <a:lnTo>
                    <a:pt x="79" y="1"/>
                  </a:lnTo>
                  <a:lnTo>
                    <a:pt x="72" y="2"/>
                  </a:lnTo>
                  <a:lnTo>
                    <a:pt x="65" y="4"/>
                  </a:lnTo>
                  <a:lnTo>
                    <a:pt x="58" y="6"/>
                  </a:lnTo>
                  <a:lnTo>
                    <a:pt x="51" y="9"/>
                  </a:lnTo>
                  <a:lnTo>
                    <a:pt x="45" y="11"/>
                  </a:lnTo>
                  <a:lnTo>
                    <a:pt x="36" y="16"/>
                  </a:lnTo>
                  <a:lnTo>
                    <a:pt x="27" y="20"/>
                  </a:lnTo>
                  <a:lnTo>
                    <a:pt x="19" y="26"/>
                  </a:lnTo>
                  <a:lnTo>
                    <a:pt x="11" y="33"/>
                  </a:lnTo>
                  <a:lnTo>
                    <a:pt x="5" y="41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3" y="71"/>
                  </a:lnTo>
                  <a:lnTo>
                    <a:pt x="7" y="81"/>
                  </a:lnTo>
                  <a:lnTo>
                    <a:pt x="14" y="87"/>
                  </a:lnTo>
                  <a:lnTo>
                    <a:pt x="23" y="91"/>
                  </a:lnTo>
                  <a:lnTo>
                    <a:pt x="34" y="90"/>
                  </a:lnTo>
                  <a:lnTo>
                    <a:pt x="44" y="87"/>
                  </a:lnTo>
                  <a:lnTo>
                    <a:pt x="55" y="84"/>
                  </a:lnTo>
                  <a:lnTo>
                    <a:pt x="65" y="79"/>
                  </a:lnTo>
                  <a:lnTo>
                    <a:pt x="73" y="75"/>
                  </a:lnTo>
                  <a:lnTo>
                    <a:pt x="78" y="78"/>
                  </a:lnTo>
                  <a:lnTo>
                    <a:pt x="82" y="83"/>
                  </a:lnTo>
                  <a:lnTo>
                    <a:pt x="86" y="86"/>
                  </a:lnTo>
                  <a:lnTo>
                    <a:pt x="89" y="90"/>
                  </a:lnTo>
                  <a:lnTo>
                    <a:pt x="94" y="94"/>
                  </a:lnTo>
                  <a:lnTo>
                    <a:pt x="98" y="96"/>
                  </a:lnTo>
                  <a:lnTo>
                    <a:pt x="103" y="99"/>
                  </a:lnTo>
                  <a:lnTo>
                    <a:pt x="109" y="101"/>
                  </a:lnTo>
                  <a:lnTo>
                    <a:pt x="116" y="102"/>
                  </a:lnTo>
                  <a:lnTo>
                    <a:pt x="124" y="102"/>
                  </a:lnTo>
                  <a:lnTo>
                    <a:pt x="130" y="101"/>
                  </a:lnTo>
                  <a:lnTo>
                    <a:pt x="136" y="100"/>
                  </a:lnTo>
                  <a:lnTo>
                    <a:pt x="142" y="98"/>
                  </a:lnTo>
                  <a:lnTo>
                    <a:pt x="149" y="95"/>
                  </a:lnTo>
                  <a:lnTo>
                    <a:pt x="156" y="93"/>
                  </a:lnTo>
                  <a:lnTo>
                    <a:pt x="163" y="91"/>
                  </a:lnTo>
                  <a:lnTo>
                    <a:pt x="173" y="90"/>
                  </a:lnTo>
                  <a:lnTo>
                    <a:pt x="179" y="94"/>
                  </a:lnTo>
                  <a:lnTo>
                    <a:pt x="181" y="102"/>
                  </a:lnTo>
                  <a:lnTo>
                    <a:pt x="185" y="111"/>
                  </a:lnTo>
                  <a:lnTo>
                    <a:pt x="188" y="117"/>
                  </a:lnTo>
                  <a:lnTo>
                    <a:pt x="193" y="122"/>
                  </a:lnTo>
                  <a:lnTo>
                    <a:pt x="198" y="125"/>
                  </a:lnTo>
                  <a:lnTo>
                    <a:pt x="204" y="128"/>
                  </a:lnTo>
                  <a:lnTo>
                    <a:pt x="210" y="130"/>
                  </a:lnTo>
                  <a:lnTo>
                    <a:pt x="217" y="130"/>
                  </a:lnTo>
                  <a:lnTo>
                    <a:pt x="224" y="130"/>
                  </a:lnTo>
                  <a:lnTo>
                    <a:pt x="230" y="128"/>
                  </a:lnTo>
                  <a:lnTo>
                    <a:pt x="242" y="118"/>
                  </a:lnTo>
                  <a:lnTo>
                    <a:pt x="249" y="107"/>
                  </a:lnTo>
                  <a:lnTo>
                    <a:pt x="252" y="93"/>
                  </a:lnTo>
                  <a:lnTo>
                    <a:pt x="249" y="78"/>
                  </a:lnTo>
                  <a:lnTo>
                    <a:pt x="245" y="72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5" name="Freeform 10"/>
            <p:cNvSpPr>
              <a:spLocks/>
            </p:cNvSpPr>
            <p:nvPr/>
          </p:nvSpPr>
          <p:spPr bwMode="auto">
            <a:xfrm>
              <a:off x="5259778" y="1663384"/>
              <a:ext cx="178747" cy="503314"/>
            </a:xfrm>
            <a:custGeom>
              <a:avLst/>
              <a:gdLst>
                <a:gd name="T0" fmla="*/ 19 w 75"/>
                <a:gd name="T1" fmla="*/ 180 h 214"/>
                <a:gd name="T2" fmla="*/ 17 w 75"/>
                <a:gd name="T3" fmla="*/ 165 h 214"/>
                <a:gd name="T4" fmla="*/ 16 w 75"/>
                <a:gd name="T5" fmla="*/ 153 h 214"/>
                <a:gd name="T6" fmla="*/ 13 w 75"/>
                <a:gd name="T7" fmla="*/ 140 h 214"/>
                <a:gd name="T8" fmla="*/ 7 w 75"/>
                <a:gd name="T9" fmla="*/ 126 h 214"/>
                <a:gd name="T10" fmla="*/ 2 w 75"/>
                <a:gd name="T11" fmla="*/ 112 h 214"/>
                <a:gd name="T12" fmla="*/ 0 w 75"/>
                <a:gd name="T13" fmla="*/ 98 h 214"/>
                <a:gd name="T14" fmla="*/ 1 w 75"/>
                <a:gd name="T15" fmla="*/ 86 h 214"/>
                <a:gd name="T16" fmla="*/ 4 w 75"/>
                <a:gd name="T17" fmla="*/ 71 h 214"/>
                <a:gd name="T18" fmla="*/ 5 w 75"/>
                <a:gd name="T19" fmla="*/ 61 h 214"/>
                <a:gd name="T20" fmla="*/ 4 w 75"/>
                <a:gd name="T21" fmla="*/ 51 h 214"/>
                <a:gd name="T22" fmla="*/ 1 w 75"/>
                <a:gd name="T23" fmla="*/ 40 h 214"/>
                <a:gd name="T24" fmla="*/ 0 w 75"/>
                <a:gd name="T25" fmla="*/ 28 h 214"/>
                <a:gd name="T26" fmla="*/ 0 w 75"/>
                <a:gd name="T27" fmla="*/ 18 h 214"/>
                <a:gd name="T28" fmla="*/ 2 w 75"/>
                <a:gd name="T29" fmla="*/ 10 h 214"/>
                <a:gd name="T30" fmla="*/ 9 w 75"/>
                <a:gd name="T31" fmla="*/ 3 h 214"/>
                <a:gd name="T32" fmla="*/ 21 w 75"/>
                <a:gd name="T33" fmla="*/ 0 h 214"/>
                <a:gd name="T34" fmla="*/ 32 w 75"/>
                <a:gd name="T35" fmla="*/ 1 h 214"/>
                <a:gd name="T36" fmla="*/ 44 w 75"/>
                <a:gd name="T37" fmla="*/ 6 h 214"/>
                <a:gd name="T38" fmla="*/ 53 w 75"/>
                <a:gd name="T39" fmla="*/ 14 h 214"/>
                <a:gd name="T40" fmla="*/ 61 w 75"/>
                <a:gd name="T41" fmla="*/ 25 h 214"/>
                <a:gd name="T42" fmla="*/ 67 w 75"/>
                <a:gd name="T43" fmla="*/ 36 h 214"/>
                <a:gd name="T44" fmla="*/ 72 w 75"/>
                <a:gd name="T45" fmla="*/ 48 h 214"/>
                <a:gd name="T46" fmla="*/ 74 w 75"/>
                <a:gd name="T47" fmla="*/ 59 h 214"/>
                <a:gd name="T48" fmla="*/ 74 w 75"/>
                <a:gd name="T49" fmla="*/ 71 h 214"/>
                <a:gd name="T50" fmla="*/ 72 w 75"/>
                <a:gd name="T51" fmla="*/ 86 h 214"/>
                <a:gd name="T52" fmla="*/ 68 w 75"/>
                <a:gd name="T53" fmla="*/ 101 h 214"/>
                <a:gd name="T54" fmla="*/ 66 w 75"/>
                <a:gd name="T55" fmla="*/ 115 h 214"/>
                <a:gd name="T56" fmla="*/ 68 w 75"/>
                <a:gd name="T57" fmla="*/ 130 h 214"/>
                <a:gd name="T58" fmla="*/ 73 w 75"/>
                <a:gd name="T59" fmla="*/ 149 h 214"/>
                <a:gd name="T60" fmla="*/ 75 w 75"/>
                <a:gd name="T61" fmla="*/ 172 h 214"/>
                <a:gd name="T62" fmla="*/ 73 w 75"/>
                <a:gd name="T63" fmla="*/ 194 h 214"/>
                <a:gd name="T64" fmla="*/ 62 w 75"/>
                <a:gd name="T65" fmla="*/ 209 h 214"/>
                <a:gd name="T66" fmla="*/ 54 w 75"/>
                <a:gd name="T67" fmla="*/ 213 h 214"/>
                <a:gd name="T68" fmla="*/ 47 w 75"/>
                <a:gd name="T69" fmla="*/ 214 h 214"/>
                <a:gd name="T70" fmla="*/ 39 w 75"/>
                <a:gd name="T71" fmla="*/ 211 h 214"/>
                <a:gd name="T72" fmla="*/ 34 w 75"/>
                <a:gd name="T73" fmla="*/ 208 h 214"/>
                <a:gd name="T74" fmla="*/ 28 w 75"/>
                <a:gd name="T75" fmla="*/ 202 h 214"/>
                <a:gd name="T76" fmla="*/ 23 w 75"/>
                <a:gd name="T77" fmla="*/ 196 h 214"/>
                <a:gd name="T78" fmla="*/ 20 w 75"/>
                <a:gd name="T79" fmla="*/ 188 h 214"/>
                <a:gd name="T80" fmla="*/ 19 w 75"/>
                <a:gd name="T81" fmla="*/ 18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214">
                  <a:moveTo>
                    <a:pt x="19" y="180"/>
                  </a:moveTo>
                  <a:lnTo>
                    <a:pt x="17" y="165"/>
                  </a:lnTo>
                  <a:lnTo>
                    <a:pt x="16" y="153"/>
                  </a:lnTo>
                  <a:lnTo>
                    <a:pt x="13" y="140"/>
                  </a:lnTo>
                  <a:lnTo>
                    <a:pt x="7" y="126"/>
                  </a:lnTo>
                  <a:lnTo>
                    <a:pt x="2" y="112"/>
                  </a:lnTo>
                  <a:lnTo>
                    <a:pt x="0" y="98"/>
                  </a:lnTo>
                  <a:lnTo>
                    <a:pt x="1" y="86"/>
                  </a:lnTo>
                  <a:lnTo>
                    <a:pt x="4" y="71"/>
                  </a:lnTo>
                  <a:lnTo>
                    <a:pt x="5" y="61"/>
                  </a:lnTo>
                  <a:lnTo>
                    <a:pt x="4" y="51"/>
                  </a:lnTo>
                  <a:lnTo>
                    <a:pt x="1" y="40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9" y="3"/>
                  </a:lnTo>
                  <a:lnTo>
                    <a:pt x="21" y="0"/>
                  </a:lnTo>
                  <a:lnTo>
                    <a:pt x="32" y="1"/>
                  </a:lnTo>
                  <a:lnTo>
                    <a:pt x="44" y="6"/>
                  </a:lnTo>
                  <a:lnTo>
                    <a:pt x="53" y="14"/>
                  </a:lnTo>
                  <a:lnTo>
                    <a:pt x="61" y="25"/>
                  </a:lnTo>
                  <a:lnTo>
                    <a:pt x="67" y="36"/>
                  </a:lnTo>
                  <a:lnTo>
                    <a:pt x="72" y="48"/>
                  </a:lnTo>
                  <a:lnTo>
                    <a:pt x="74" y="59"/>
                  </a:lnTo>
                  <a:lnTo>
                    <a:pt x="74" y="71"/>
                  </a:lnTo>
                  <a:lnTo>
                    <a:pt x="72" y="86"/>
                  </a:lnTo>
                  <a:lnTo>
                    <a:pt x="68" y="101"/>
                  </a:lnTo>
                  <a:lnTo>
                    <a:pt x="66" y="115"/>
                  </a:lnTo>
                  <a:lnTo>
                    <a:pt x="68" y="130"/>
                  </a:lnTo>
                  <a:lnTo>
                    <a:pt x="73" y="149"/>
                  </a:lnTo>
                  <a:lnTo>
                    <a:pt x="75" y="172"/>
                  </a:lnTo>
                  <a:lnTo>
                    <a:pt x="73" y="194"/>
                  </a:lnTo>
                  <a:lnTo>
                    <a:pt x="62" y="209"/>
                  </a:lnTo>
                  <a:lnTo>
                    <a:pt x="54" y="213"/>
                  </a:lnTo>
                  <a:lnTo>
                    <a:pt x="47" y="214"/>
                  </a:lnTo>
                  <a:lnTo>
                    <a:pt x="39" y="211"/>
                  </a:lnTo>
                  <a:lnTo>
                    <a:pt x="34" y="208"/>
                  </a:lnTo>
                  <a:lnTo>
                    <a:pt x="28" y="202"/>
                  </a:lnTo>
                  <a:lnTo>
                    <a:pt x="23" y="196"/>
                  </a:lnTo>
                  <a:lnTo>
                    <a:pt x="20" y="188"/>
                  </a:lnTo>
                  <a:lnTo>
                    <a:pt x="19" y="180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6" name="Freeform 11"/>
            <p:cNvSpPr>
              <a:spLocks/>
            </p:cNvSpPr>
            <p:nvPr/>
          </p:nvSpPr>
          <p:spPr bwMode="auto">
            <a:xfrm>
              <a:off x="5725461" y="1701015"/>
              <a:ext cx="296344" cy="536241"/>
            </a:xfrm>
            <a:custGeom>
              <a:avLst/>
              <a:gdLst>
                <a:gd name="T0" fmla="*/ 106 w 126"/>
                <a:gd name="T1" fmla="*/ 102 h 228"/>
                <a:gd name="T2" fmla="*/ 103 w 126"/>
                <a:gd name="T3" fmla="*/ 116 h 228"/>
                <a:gd name="T4" fmla="*/ 98 w 126"/>
                <a:gd name="T5" fmla="*/ 125 h 228"/>
                <a:gd name="T6" fmla="*/ 90 w 126"/>
                <a:gd name="T7" fmla="*/ 133 h 228"/>
                <a:gd name="T8" fmla="*/ 79 w 126"/>
                <a:gd name="T9" fmla="*/ 141 h 228"/>
                <a:gd name="T10" fmla="*/ 67 w 126"/>
                <a:gd name="T11" fmla="*/ 149 h 228"/>
                <a:gd name="T12" fmla="*/ 60 w 126"/>
                <a:gd name="T13" fmla="*/ 157 h 228"/>
                <a:gd name="T14" fmla="*/ 55 w 126"/>
                <a:gd name="T15" fmla="*/ 169 h 228"/>
                <a:gd name="T16" fmla="*/ 52 w 126"/>
                <a:gd name="T17" fmla="*/ 183 h 228"/>
                <a:gd name="T18" fmla="*/ 51 w 126"/>
                <a:gd name="T19" fmla="*/ 195 h 228"/>
                <a:gd name="T20" fmla="*/ 50 w 126"/>
                <a:gd name="T21" fmla="*/ 209 h 228"/>
                <a:gd name="T22" fmla="*/ 45 w 126"/>
                <a:gd name="T23" fmla="*/ 221 h 228"/>
                <a:gd name="T24" fmla="*/ 35 w 126"/>
                <a:gd name="T25" fmla="*/ 228 h 228"/>
                <a:gd name="T26" fmla="*/ 21 w 126"/>
                <a:gd name="T27" fmla="*/ 227 h 228"/>
                <a:gd name="T28" fmla="*/ 11 w 126"/>
                <a:gd name="T29" fmla="*/ 220 h 228"/>
                <a:gd name="T30" fmla="*/ 4 w 126"/>
                <a:gd name="T31" fmla="*/ 206 h 228"/>
                <a:gd name="T32" fmla="*/ 2 w 126"/>
                <a:gd name="T33" fmla="*/ 190 h 228"/>
                <a:gd name="T34" fmla="*/ 0 w 126"/>
                <a:gd name="T35" fmla="*/ 172 h 228"/>
                <a:gd name="T36" fmla="*/ 2 w 126"/>
                <a:gd name="T37" fmla="*/ 155 h 228"/>
                <a:gd name="T38" fmla="*/ 5 w 126"/>
                <a:gd name="T39" fmla="*/ 140 h 228"/>
                <a:gd name="T40" fmla="*/ 8 w 126"/>
                <a:gd name="T41" fmla="*/ 130 h 228"/>
                <a:gd name="T42" fmla="*/ 12 w 126"/>
                <a:gd name="T43" fmla="*/ 124 h 228"/>
                <a:gd name="T44" fmla="*/ 15 w 126"/>
                <a:gd name="T45" fmla="*/ 119 h 228"/>
                <a:gd name="T46" fmla="*/ 20 w 126"/>
                <a:gd name="T47" fmla="*/ 116 h 228"/>
                <a:gd name="T48" fmla="*/ 25 w 126"/>
                <a:gd name="T49" fmla="*/ 114 h 228"/>
                <a:gd name="T50" fmla="*/ 29 w 126"/>
                <a:gd name="T51" fmla="*/ 110 h 228"/>
                <a:gd name="T52" fmla="*/ 35 w 126"/>
                <a:gd name="T53" fmla="*/ 108 h 228"/>
                <a:gd name="T54" fmla="*/ 40 w 126"/>
                <a:gd name="T55" fmla="*/ 105 h 228"/>
                <a:gd name="T56" fmla="*/ 44 w 126"/>
                <a:gd name="T57" fmla="*/ 102 h 228"/>
                <a:gd name="T58" fmla="*/ 53 w 126"/>
                <a:gd name="T59" fmla="*/ 89 h 228"/>
                <a:gd name="T60" fmla="*/ 57 w 126"/>
                <a:gd name="T61" fmla="*/ 75 h 228"/>
                <a:gd name="T62" fmla="*/ 59 w 126"/>
                <a:gd name="T63" fmla="*/ 60 h 228"/>
                <a:gd name="T64" fmla="*/ 59 w 126"/>
                <a:gd name="T65" fmla="*/ 44 h 228"/>
                <a:gd name="T66" fmla="*/ 60 w 126"/>
                <a:gd name="T67" fmla="*/ 35 h 228"/>
                <a:gd name="T68" fmla="*/ 63 w 126"/>
                <a:gd name="T69" fmla="*/ 27 h 228"/>
                <a:gd name="T70" fmla="*/ 66 w 126"/>
                <a:gd name="T71" fmla="*/ 18 h 228"/>
                <a:gd name="T72" fmla="*/ 70 w 126"/>
                <a:gd name="T73" fmla="*/ 11 h 228"/>
                <a:gd name="T74" fmla="*/ 75 w 126"/>
                <a:gd name="T75" fmla="*/ 6 h 228"/>
                <a:gd name="T76" fmla="*/ 82 w 126"/>
                <a:gd name="T77" fmla="*/ 2 h 228"/>
                <a:gd name="T78" fmla="*/ 90 w 126"/>
                <a:gd name="T79" fmla="*/ 0 h 228"/>
                <a:gd name="T80" fmla="*/ 101 w 126"/>
                <a:gd name="T81" fmla="*/ 2 h 228"/>
                <a:gd name="T82" fmla="*/ 113 w 126"/>
                <a:gd name="T83" fmla="*/ 6 h 228"/>
                <a:gd name="T84" fmla="*/ 121 w 126"/>
                <a:gd name="T85" fmla="*/ 14 h 228"/>
                <a:gd name="T86" fmla="*/ 126 w 126"/>
                <a:gd name="T87" fmla="*/ 25 h 228"/>
                <a:gd name="T88" fmla="*/ 124 w 126"/>
                <a:gd name="T89" fmla="*/ 37 h 228"/>
                <a:gd name="T90" fmla="*/ 118 w 126"/>
                <a:gd name="T91" fmla="*/ 54 h 228"/>
                <a:gd name="T92" fmla="*/ 113 w 126"/>
                <a:gd name="T93" fmla="*/ 70 h 228"/>
                <a:gd name="T94" fmla="*/ 109 w 126"/>
                <a:gd name="T95" fmla="*/ 85 h 228"/>
                <a:gd name="T96" fmla="*/ 106 w 126"/>
                <a:gd name="T97" fmla="*/ 10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6" h="228">
                  <a:moveTo>
                    <a:pt x="106" y="102"/>
                  </a:moveTo>
                  <a:lnTo>
                    <a:pt x="103" y="116"/>
                  </a:lnTo>
                  <a:lnTo>
                    <a:pt x="98" y="125"/>
                  </a:lnTo>
                  <a:lnTo>
                    <a:pt x="90" y="133"/>
                  </a:lnTo>
                  <a:lnTo>
                    <a:pt x="79" y="141"/>
                  </a:lnTo>
                  <a:lnTo>
                    <a:pt x="67" y="149"/>
                  </a:lnTo>
                  <a:lnTo>
                    <a:pt x="60" y="157"/>
                  </a:lnTo>
                  <a:lnTo>
                    <a:pt x="55" y="169"/>
                  </a:lnTo>
                  <a:lnTo>
                    <a:pt x="52" y="183"/>
                  </a:lnTo>
                  <a:lnTo>
                    <a:pt x="51" y="195"/>
                  </a:lnTo>
                  <a:lnTo>
                    <a:pt x="50" y="209"/>
                  </a:lnTo>
                  <a:lnTo>
                    <a:pt x="45" y="221"/>
                  </a:lnTo>
                  <a:lnTo>
                    <a:pt x="35" y="228"/>
                  </a:lnTo>
                  <a:lnTo>
                    <a:pt x="21" y="227"/>
                  </a:lnTo>
                  <a:lnTo>
                    <a:pt x="11" y="220"/>
                  </a:lnTo>
                  <a:lnTo>
                    <a:pt x="4" y="206"/>
                  </a:lnTo>
                  <a:lnTo>
                    <a:pt x="2" y="190"/>
                  </a:lnTo>
                  <a:lnTo>
                    <a:pt x="0" y="172"/>
                  </a:lnTo>
                  <a:lnTo>
                    <a:pt x="2" y="155"/>
                  </a:lnTo>
                  <a:lnTo>
                    <a:pt x="5" y="140"/>
                  </a:lnTo>
                  <a:lnTo>
                    <a:pt x="8" y="130"/>
                  </a:lnTo>
                  <a:lnTo>
                    <a:pt x="12" y="124"/>
                  </a:lnTo>
                  <a:lnTo>
                    <a:pt x="15" y="119"/>
                  </a:lnTo>
                  <a:lnTo>
                    <a:pt x="20" y="116"/>
                  </a:lnTo>
                  <a:lnTo>
                    <a:pt x="25" y="114"/>
                  </a:lnTo>
                  <a:lnTo>
                    <a:pt x="29" y="110"/>
                  </a:lnTo>
                  <a:lnTo>
                    <a:pt x="35" y="108"/>
                  </a:lnTo>
                  <a:lnTo>
                    <a:pt x="40" y="105"/>
                  </a:lnTo>
                  <a:lnTo>
                    <a:pt x="44" y="102"/>
                  </a:lnTo>
                  <a:lnTo>
                    <a:pt x="53" y="89"/>
                  </a:lnTo>
                  <a:lnTo>
                    <a:pt x="57" y="75"/>
                  </a:lnTo>
                  <a:lnTo>
                    <a:pt x="59" y="60"/>
                  </a:lnTo>
                  <a:lnTo>
                    <a:pt x="59" y="44"/>
                  </a:lnTo>
                  <a:lnTo>
                    <a:pt x="60" y="35"/>
                  </a:lnTo>
                  <a:lnTo>
                    <a:pt x="63" y="27"/>
                  </a:lnTo>
                  <a:lnTo>
                    <a:pt x="66" y="18"/>
                  </a:lnTo>
                  <a:lnTo>
                    <a:pt x="70" y="11"/>
                  </a:lnTo>
                  <a:lnTo>
                    <a:pt x="75" y="6"/>
                  </a:lnTo>
                  <a:lnTo>
                    <a:pt x="82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13" y="6"/>
                  </a:lnTo>
                  <a:lnTo>
                    <a:pt x="121" y="14"/>
                  </a:lnTo>
                  <a:lnTo>
                    <a:pt x="126" y="25"/>
                  </a:lnTo>
                  <a:lnTo>
                    <a:pt x="124" y="37"/>
                  </a:lnTo>
                  <a:lnTo>
                    <a:pt x="118" y="54"/>
                  </a:lnTo>
                  <a:lnTo>
                    <a:pt x="113" y="70"/>
                  </a:lnTo>
                  <a:lnTo>
                    <a:pt x="109" y="85"/>
                  </a:lnTo>
                  <a:lnTo>
                    <a:pt x="106" y="102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7" name="Freeform 12"/>
            <p:cNvSpPr>
              <a:spLocks/>
            </p:cNvSpPr>
            <p:nvPr/>
          </p:nvSpPr>
          <p:spPr bwMode="auto">
            <a:xfrm>
              <a:off x="6078251" y="1842131"/>
              <a:ext cx="479794" cy="526833"/>
            </a:xfrm>
            <a:custGeom>
              <a:avLst/>
              <a:gdLst>
                <a:gd name="T0" fmla="*/ 113 w 204"/>
                <a:gd name="T1" fmla="*/ 49 h 225"/>
                <a:gd name="T2" fmla="*/ 112 w 204"/>
                <a:gd name="T3" fmla="*/ 83 h 225"/>
                <a:gd name="T4" fmla="*/ 104 w 204"/>
                <a:gd name="T5" fmla="*/ 108 h 225"/>
                <a:gd name="T6" fmla="*/ 91 w 204"/>
                <a:gd name="T7" fmla="*/ 118 h 225"/>
                <a:gd name="T8" fmla="*/ 75 w 204"/>
                <a:gd name="T9" fmla="*/ 124 h 225"/>
                <a:gd name="T10" fmla="*/ 58 w 204"/>
                <a:gd name="T11" fmla="*/ 127 h 225"/>
                <a:gd name="T12" fmla="*/ 42 w 204"/>
                <a:gd name="T13" fmla="*/ 133 h 225"/>
                <a:gd name="T14" fmla="*/ 24 w 204"/>
                <a:gd name="T15" fmla="*/ 142 h 225"/>
                <a:gd name="T16" fmla="*/ 11 w 204"/>
                <a:gd name="T17" fmla="*/ 155 h 225"/>
                <a:gd name="T18" fmla="*/ 1 w 204"/>
                <a:gd name="T19" fmla="*/ 171 h 225"/>
                <a:gd name="T20" fmla="*/ 1 w 204"/>
                <a:gd name="T21" fmla="*/ 188 h 225"/>
                <a:gd name="T22" fmla="*/ 6 w 204"/>
                <a:gd name="T23" fmla="*/ 205 h 225"/>
                <a:gd name="T24" fmla="*/ 14 w 204"/>
                <a:gd name="T25" fmla="*/ 218 h 225"/>
                <a:gd name="T26" fmla="*/ 28 w 204"/>
                <a:gd name="T27" fmla="*/ 225 h 225"/>
                <a:gd name="T28" fmla="*/ 42 w 204"/>
                <a:gd name="T29" fmla="*/ 222 h 225"/>
                <a:gd name="T30" fmla="*/ 52 w 204"/>
                <a:gd name="T31" fmla="*/ 211 h 225"/>
                <a:gd name="T32" fmla="*/ 60 w 204"/>
                <a:gd name="T33" fmla="*/ 199 h 225"/>
                <a:gd name="T34" fmla="*/ 68 w 204"/>
                <a:gd name="T35" fmla="*/ 187 h 225"/>
                <a:gd name="T36" fmla="*/ 82 w 204"/>
                <a:gd name="T37" fmla="*/ 178 h 225"/>
                <a:gd name="T38" fmla="*/ 98 w 204"/>
                <a:gd name="T39" fmla="*/ 173 h 225"/>
                <a:gd name="T40" fmla="*/ 117 w 204"/>
                <a:gd name="T41" fmla="*/ 170 h 225"/>
                <a:gd name="T42" fmla="*/ 133 w 204"/>
                <a:gd name="T43" fmla="*/ 164 h 225"/>
                <a:gd name="T44" fmla="*/ 152 w 204"/>
                <a:gd name="T45" fmla="*/ 146 h 225"/>
                <a:gd name="T46" fmla="*/ 159 w 204"/>
                <a:gd name="T47" fmla="*/ 111 h 225"/>
                <a:gd name="T48" fmla="*/ 162 w 204"/>
                <a:gd name="T49" fmla="*/ 83 h 225"/>
                <a:gd name="T50" fmla="*/ 168 w 204"/>
                <a:gd name="T51" fmla="*/ 70 h 225"/>
                <a:gd name="T52" fmla="*/ 178 w 204"/>
                <a:gd name="T53" fmla="*/ 59 h 225"/>
                <a:gd name="T54" fmla="*/ 189 w 204"/>
                <a:gd name="T55" fmla="*/ 50 h 225"/>
                <a:gd name="T56" fmla="*/ 201 w 204"/>
                <a:gd name="T57" fmla="*/ 37 h 225"/>
                <a:gd name="T58" fmla="*/ 204 w 204"/>
                <a:gd name="T59" fmla="*/ 23 h 225"/>
                <a:gd name="T60" fmla="*/ 197 w 204"/>
                <a:gd name="T61" fmla="*/ 11 h 225"/>
                <a:gd name="T62" fmla="*/ 186 w 204"/>
                <a:gd name="T63" fmla="*/ 1 h 225"/>
                <a:gd name="T64" fmla="*/ 170 w 204"/>
                <a:gd name="T65" fmla="*/ 0 h 225"/>
                <a:gd name="T66" fmla="*/ 152 w 204"/>
                <a:gd name="T67" fmla="*/ 5 h 225"/>
                <a:gd name="T68" fmla="*/ 136 w 204"/>
                <a:gd name="T69" fmla="*/ 13 h 225"/>
                <a:gd name="T70" fmla="*/ 123 w 204"/>
                <a:gd name="T71" fmla="*/ 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4" h="225">
                  <a:moveTo>
                    <a:pt x="119" y="31"/>
                  </a:moveTo>
                  <a:lnTo>
                    <a:pt x="113" y="49"/>
                  </a:lnTo>
                  <a:lnTo>
                    <a:pt x="112" y="66"/>
                  </a:lnTo>
                  <a:lnTo>
                    <a:pt x="112" y="83"/>
                  </a:lnTo>
                  <a:lnTo>
                    <a:pt x="108" y="101"/>
                  </a:lnTo>
                  <a:lnTo>
                    <a:pt x="104" y="108"/>
                  </a:lnTo>
                  <a:lnTo>
                    <a:pt x="98" y="113"/>
                  </a:lnTo>
                  <a:lnTo>
                    <a:pt x="91" y="118"/>
                  </a:lnTo>
                  <a:lnTo>
                    <a:pt x="83" y="121"/>
                  </a:lnTo>
                  <a:lnTo>
                    <a:pt x="75" y="124"/>
                  </a:lnTo>
                  <a:lnTo>
                    <a:pt x="67" y="126"/>
                  </a:lnTo>
                  <a:lnTo>
                    <a:pt x="58" y="127"/>
                  </a:lnTo>
                  <a:lnTo>
                    <a:pt x="51" y="130"/>
                  </a:lnTo>
                  <a:lnTo>
                    <a:pt x="42" y="133"/>
                  </a:lnTo>
                  <a:lnTo>
                    <a:pt x="32" y="138"/>
                  </a:lnTo>
                  <a:lnTo>
                    <a:pt x="24" y="142"/>
                  </a:lnTo>
                  <a:lnTo>
                    <a:pt x="17" y="148"/>
                  </a:lnTo>
                  <a:lnTo>
                    <a:pt x="11" y="155"/>
                  </a:lnTo>
                  <a:lnTo>
                    <a:pt x="5" y="163"/>
                  </a:lnTo>
                  <a:lnTo>
                    <a:pt x="1" y="171"/>
                  </a:lnTo>
                  <a:lnTo>
                    <a:pt x="0" y="181"/>
                  </a:lnTo>
                  <a:lnTo>
                    <a:pt x="1" y="188"/>
                  </a:lnTo>
                  <a:lnTo>
                    <a:pt x="2" y="196"/>
                  </a:lnTo>
                  <a:lnTo>
                    <a:pt x="6" y="205"/>
                  </a:lnTo>
                  <a:lnTo>
                    <a:pt x="9" y="213"/>
                  </a:lnTo>
                  <a:lnTo>
                    <a:pt x="14" y="218"/>
                  </a:lnTo>
                  <a:lnTo>
                    <a:pt x="21" y="223"/>
                  </a:lnTo>
                  <a:lnTo>
                    <a:pt x="28" y="225"/>
                  </a:lnTo>
                  <a:lnTo>
                    <a:pt x="36" y="225"/>
                  </a:lnTo>
                  <a:lnTo>
                    <a:pt x="42" y="222"/>
                  </a:lnTo>
                  <a:lnTo>
                    <a:pt x="47" y="217"/>
                  </a:lnTo>
                  <a:lnTo>
                    <a:pt x="52" y="211"/>
                  </a:lnTo>
                  <a:lnTo>
                    <a:pt x="55" y="206"/>
                  </a:lnTo>
                  <a:lnTo>
                    <a:pt x="60" y="199"/>
                  </a:lnTo>
                  <a:lnTo>
                    <a:pt x="64" y="193"/>
                  </a:lnTo>
                  <a:lnTo>
                    <a:pt x="68" y="187"/>
                  </a:lnTo>
                  <a:lnTo>
                    <a:pt x="74" y="183"/>
                  </a:lnTo>
                  <a:lnTo>
                    <a:pt x="82" y="178"/>
                  </a:lnTo>
                  <a:lnTo>
                    <a:pt x="90" y="176"/>
                  </a:lnTo>
                  <a:lnTo>
                    <a:pt x="98" y="173"/>
                  </a:lnTo>
                  <a:lnTo>
                    <a:pt x="107" y="171"/>
                  </a:lnTo>
                  <a:lnTo>
                    <a:pt x="117" y="170"/>
                  </a:lnTo>
                  <a:lnTo>
                    <a:pt x="125" y="168"/>
                  </a:lnTo>
                  <a:lnTo>
                    <a:pt x="133" y="164"/>
                  </a:lnTo>
                  <a:lnTo>
                    <a:pt x="141" y="160"/>
                  </a:lnTo>
                  <a:lnTo>
                    <a:pt x="152" y="146"/>
                  </a:lnTo>
                  <a:lnTo>
                    <a:pt x="158" y="130"/>
                  </a:lnTo>
                  <a:lnTo>
                    <a:pt x="159" y="111"/>
                  </a:lnTo>
                  <a:lnTo>
                    <a:pt x="160" y="93"/>
                  </a:lnTo>
                  <a:lnTo>
                    <a:pt x="162" y="83"/>
                  </a:lnTo>
                  <a:lnTo>
                    <a:pt x="165" y="76"/>
                  </a:lnTo>
                  <a:lnTo>
                    <a:pt x="168" y="70"/>
                  </a:lnTo>
                  <a:lnTo>
                    <a:pt x="173" y="65"/>
                  </a:lnTo>
                  <a:lnTo>
                    <a:pt x="178" y="59"/>
                  </a:lnTo>
                  <a:lnTo>
                    <a:pt x="183" y="55"/>
                  </a:lnTo>
                  <a:lnTo>
                    <a:pt x="189" y="50"/>
                  </a:lnTo>
                  <a:lnTo>
                    <a:pt x="196" y="44"/>
                  </a:lnTo>
                  <a:lnTo>
                    <a:pt x="201" y="37"/>
                  </a:lnTo>
                  <a:lnTo>
                    <a:pt x="204" y="30"/>
                  </a:lnTo>
                  <a:lnTo>
                    <a:pt x="204" y="23"/>
                  </a:lnTo>
                  <a:lnTo>
                    <a:pt x="202" y="16"/>
                  </a:lnTo>
                  <a:lnTo>
                    <a:pt x="197" y="11"/>
                  </a:lnTo>
                  <a:lnTo>
                    <a:pt x="193" y="5"/>
                  </a:lnTo>
                  <a:lnTo>
                    <a:pt x="186" y="1"/>
                  </a:lnTo>
                  <a:lnTo>
                    <a:pt x="178" y="0"/>
                  </a:lnTo>
                  <a:lnTo>
                    <a:pt x="170" y="0"/>
                  </a:lnTo>
                  <a:lnTo>
                    <a:pt x="160" y="3"/>
                  </a:lnTo>
                  <a:lnTo>
                    <a:pt x="152" y="5"/>
                  </a:lnTo>
                  <a:lnTo>
                    <a:pt x="144" y="8"/>
                  </a:lnTo>
                  <a:lnTo>
                    <a:pt x="136" y="13"/>
                  </a:lnTo>
                  <a:lnTo>
                    <a:pt x="129" y="19"/>
                  </a:lnTo>
                  <a:lnTo>
                    <a:pt x="123" y="25"/>
                  </a:lnTo>
                  <a:lnTo>
                    <a:pt x="119" y="31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8" name="Freeform 13"/>
            <p:cNvSpPr>
              <a:spLocks/>
            </p:cNvSpPr>
            <p:nvPr/>
          </p:nvSpPr>
          <p:spPr bwMode="auto">
            <a:xfrm>
              <a:off x="6336963" y="2434818"/>
              <a:ext cx="465683" cy="286936"/>
            </a:xfrm>
            <a:custGeom>
              <a:avLst/>
              <a:gdLst>
                <a:gd name="T0" fmla="*/ 175 w 197"/>
                <a:gd name="T1" fmla="*/ 52 h 122"/>
                <a:gd name="T2" fmla="*/ 165 w 197"/>
                <a:gd name="T3" fmla="*/ 54 h 122"/>
                <a:gd name="T4" fmla="*/ 155 w 197"/>
                <a:gd name="T5" fmla="*/ 56 h 122"/>
                <a:gd name="T6" fmla="*/ 146 w 197"/>
                <a:gd name="T7" fmla="*/ 61 h 122"/>
                <a:gd name="T8" fmla="*/ 138 w 197"/>
                <a:gd name="T9" fmla="*/ 71 h 122"/>
                <a:gd name="T10" fmla="*/ 131 w 197"/>
                <a:gd name="T11" fmla="*/ 85 h 122"/>
                <a:gd name="T12" fmla="*/ 122 w 197"/>
                <a:gd name="T13" fmla="*/ 96 h 122"/>
                <a:gd name="T14" fmla="*/ 110 w 197"/>
                <a:gd name="T15" fmla="*/ 101 h 122"/>
                <a:gd name="T16" fmla="*/ 95 w 197"/>
                <a:gd name="T17" fmla="*/ 101 h 122"/>
                <a:gd name="T18" fmla="*/ 83 w 197"/>
                <a:gd name="T19" fmla="*/ 97 h 122"/>
                <a:gd name="T20" fmla="*/ 71 w 197"/>
                <a:gd name="T21" fmla="*/ 91 h 122"/>
                <a:gd name="T22" fmla="*/ 59 w 197"/>
                <a:gd name="T23" fmla="*/ 88 h 122"/>
                <a:gd name="T24" fmla="*/ 42 w 197"/>
                <a:gd name="T25" fmla="*/ 93 h 122"/>
                <a:gd name="T26" fmla="*/ 30 w 197"/>
                <a:gd name="T27" fmla="*/ 114 h 122"/>
                <a:gd name="T28" fmla="*/ 8 w 197"/>
                <a:gd name="T29" fmla="*/ 122 h 122"/>
                <a:gd name="T30" fmla="*/ 0 w 197"/>
                <a:gd name="T31" fmla="*/ 96 h 122"/>
                <a:gd name="T32" fmla="*/ 6 w 197"/>
                <a:gd name="T33" fmla="*/ 69 h 122"/>
                <a:gd name="T34" fmla="*/ 23 w 197"/>
                <a:gd name="T35" fmla="*/ 44 h 122"/>
                <a:gd name="T36" fmla="*/ 40 w 197"/>
                <a:gd name="T37" fmla="*/ 30 h 122"/>
                <a:gd name="T38" fmla="*/ 53 w 197"/>
                <a:gd name="T39" fmla="*/ 28 h 122"/>
                <a:gd name="T40" fmla="*/ 64 w 197"/>
                <a:gd name="T41" fmla="*/ 31 h 122"/>
                <a:gd name="T42" fmla="*/ 76 w 197"/>
                <a:gd name="T43" fmla="*/ 37 h 122"/>
                <a:gd name="T44" fmla="*/ 91 w 197"/>
                <a:gd name="T45" fmla="*/ 40 h 122"/>
                <a:gd name="T46" fmla="*/ 102 w 197"/>
                <a:gd name="T47" fmla="*/ 35 h 122"/>
                <a:gd name="T48" fmla="*/ 113 w 197"/>
                <a:gd name="T49" fmla="*/ 24 h 122"/>
                <a:gd name="T50" fmla="*/ 122 w 197"/>
                <a:gd name="T51" fmla="*/ 11 h 122"/>
                <a:gd name="T52" fmla="*/ 133 w 197"/>
                <a:gd name="T53" fmla="*/ 3 h 122"/>
                <a:gd name="T54" fmla="*/ 148 w 197"/>
                <a:gd name="T55" fmla="*/ 0 h 122"/>
                <a:gd name="T56" fmla="*/ 166 w 197"/>
                <a:gd name="T57" fmla="*/ 2 h 122"/>
                <a:gd name="T58" fmla="*/ 181 w 197"/>
                <a:gd name="T59" fmla="*/ 7 h 122"/>
                <a:gd name="T60" fmla="*/ 196 w 197"/>
                <a:gd name="T61" fmla="*/ 20 h 122"/>
                <a:gd name="T62" fmla="*/ 191 w 197"/>
                <a:gd name="T63" fmla="*/ 4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7" h="122">
                  <a:moveTo>
                    <a:pt x="181" y="50"/>
                  </a:moveTo>
                  <a:lnTo>
                    <a:pt x="175" y="52"/>
                  </a:lnTo>
                  <a:lnTo>
                    <a:pt x="170" y="53"/>
                  </a:lnTo>
                  <a:lnTo>
                    <a:pt x="165" y="54"/>
                  </a:lnTo>
                  <a:lnTo>
                    <a:pt x="160" y="55"/>
                  </a:lnTo>
                  <a:lnTo>
                    <a:pt x="155" y="56"/>
                  </a:lnTo>
                  <a:lnTo>
                    <a:pt x="151" y="58"/>
                  </a:lnTo>
                  <a:lnTo>
                    <a:pt x="146" y="61"/>
                  </a:lnTo>
                  <a:lnTo>
                    <a:pt x="143" y="66"/>
                  </a:lnTo>
                  <a:lnTo>
                    <a:pt x="138" y="71"/>
                  </a:lnTo>
                  <a:lnTo>
                    <a:pt x="135" y="78"/>
                  </a:lnTo>
                  <a:lnTo>
                    <a:pt x="131" y="85"/>
                  </a:lnTo>
                  <a:lnTo>
                    <a:pt x="127" y="91"/>
                  </a:lnTo>
                  <a:lnTo>
                    <a:pt x="122" y="96"/>
                  </a:lnTo>
                  <a:lnTo>
                    <a:pt x="117" y="99"/>
                  </a:lnTo>
                  <a:lnTo>
                    <a:pt x="110" y="101"/>
                  </a:lnTo>
                  <a:lnTo>
                    <a:pt x="102" y="103"/>
                  </a:lnTo>
                  <a:lnTo>
                    <a:pt x="95" y="101"/>
                  </a:lnTo>
                  <a:lnTo>
                    <a:pt x="90" y="100"/>
                  </a:lnTo>
                  <a:lnTo>
                    <a:pt x="83" y="97"/>
                  </a:lnTo>
                  <a:lnTo>
                    <a:pt x="77" y="95"/>
                  </a:lnTo>
                  <a:lnTo>
                    <a:pt x="71" y="91"/>
                  </a:lnTo>
                  <a:lnTo>
                    <a:pt x="65" y="89"/>
                  </a:lnTo>
                  <a:lnTo>
                    <a:pt x="59" y="88"/>
                  </a:lnTo>
                  <a:lnTo>
                    <a:pt x="53" y="88"/>
                  </a:lnTo>
                  <a:lnTo>
                    <a:pt x="42" y="93"/>
                  </a:lnTo>
                  <a:lnTo>
                    <a:pt x="36" y="103"/>
                  </a:lnTo>
                  <a:lnTo>
                    <a:pt x="30" y="114"/>
                  </a:lnTo>
                  <a:lnTo>
                    <a:pt x="21" y="122"/>
                  </a:lnTo>
                  <a:lnTo>
                    <a:pt x="8" y="122"/>
                  </a:lnTo>
                  <a:lnTo>
                    <a:pt x="2" y="111"/>
                  </a:lnTo>
                  <a:lnTo>
                    <a:pt x="0" y="96"/>
                  </a:lnTo>
                  <a:lnTo>
                    <a:pt x="1" y="83"/>
                  </a:lnTo>
                  <a:lnTo>
                    <a:pt x="6" y="69"/>
                  </a:lnTo>
                  <a:lnTo>
                    <a:pt x="12" y="55"/>
                  </a:lnTo>
                  <a:lnTo>
                    <a:pt x="23" y="44"/>
                  </a:lnTo>
                  <a:lnTo>
                    <a:pt x="33" y="35"/>
                  </a:lnTo>
                  <a:lnTo>
                    <a:pt x="40" y="30"/>
                  </a:lnTo>
                  <a:lnTo>
                    <a:pt x="47" y="28"/>
                  </a:lnTo>
                  <a:lnTo>
                    <a:pt x="53" y="28"/>
                  </a:lnTo>
                  <a:lnTo>
                    <a:pt x="59" y="29"/>
                  </a:lnTo>
                  <a:lnTo>
                    <a:pt x="64" y="31"/>
                  </a:lnTo>
                  <a:lnTo>
                    <a:pt x="70" y="33"/>
                  </a:lnTo>
                  <a:lnTo>
                    <a:pt x="76" y="37"/>
                  </a:lnTo>
                  <a:lnTo>
                    <a:pt x="83" y="39"/>
                  </a:lnTo>
                  <a:lnTo>
                    <a:pt x="91" y="40"/>
                  </a:lnTo>
                  <a:lnTo>
                    <a:pt x="97" y="39"/>
                  </a:lnTo>
                  <a:lnTo>
                    <a:pt x="102" y="35"/>
                  </a:lnTo>
                  <a:lnTo>
                    <a:pt x="108" y="30"/>
                  </a:lnTo>
                  <a:lnTo>
                    <a:pt x="113" y="24"/>
                  </a:lnTo>
                  <a:lnTo>
                    <a:pt x="117" y="17"/>
                  </a:lnTo>
                  <a:lnTo>
                    <a:pt x="122" y="11"/>
                  </a:lnTo>
                  <a:lnTo>
                    <a:pt x="127" y="7"/>
                  </a:lnTo>
                  <a:lnTo>
                    <a:pt x="133" y="3"/>
                  </a:lnTo>
                  <a:lnTo>
                    <a:pt x="140" y="1"/>
                  </a:lnTo>
                  <a:lnTo>
                    <a:pt x="148" y="0"/>
                  </a:lnTo>
                  <a:lnTo>
                    <a:pt x="158" y="0"/>
                  </a:lnTo>
                  <a:lnTo>
                    <a:pt x="166" y="2"/>
                  </a:lnTo>
                  <a:lnTo>
                    <a:pt x="174" y="5"/>
                  </a:lnTo>
                  <a:lnTo>
                    <a:pt x="181" y="7"/>
                  </a:lnTo>
                  <a:lnTo>
                    <a:pt x="188" y="10"/>
                  </a:lnTo>
                  <a:lnTo>
                    <a:pt x="196" y="20"/>
                  </a:lnTo>
                  <a:lnTo>
                    <a:pt x="197" y="30"/>
                  </a:lnTo>
                  <a:lnTo>
                    <a:pt x="191" y="41"/>
                  </a:lnTo>
                  <a:lnTo>
                    <a:pt x="181" y="50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9" name="Freeform 14"/>
            <p:cNvSpPr>
              <a:spLocks/>
            </p:cNvSpPr>
            <p:nvPr/>
          </p:nvSpPr>
          <p:spPr bwMode="auto">
            <a:xfrm>
              <a:off x="6351075" y="3140397"/>
              <a:ext cx="479794" cy="244601"/>
            </a:xfrm>
            <a:custGeom>
              <a:avLst/>
              <a:gdLst>
                <a:gd name="T0" fmla="*/ 11 w 206"/>
                <a:gd name="T1" fmla="*/ 91 h 104"/>
                <a:gd name="T2" fmla="*/ 21 w 206"/>
                <a:gd name="T3" fmla="*/ 95 h 104"/>
                <a:gd name="T4" fmla="*/ 33 w 206"/>
                <a:gd name="T5" fmla="*/ 89 h 104"/>
                <a:gd name="T6" fmla="*/ 44 w 206"/>
                <a:gd name="T7" fmla="*/ 82 h 104"/>
                <a:gd name="T8" fmla="*/ 56 w 206"/>
                <a:gd name="T9" fmla="*/ 78 h 104"/>
                <a:gd name="T10" fmla="*/ 65 w 206"/>
                <a:gd name="T11" fmla="*/ 82 h 104"/>
                <a:gd name="T12" fmla="*/ 74 w 206"/>
                <a:gd name="T13" fmla="*/ 89 h 104"/>
                <a:gd name="T14" fmla="*/ 82 w 206"/>
                <a:gd name="T15" fmla="*/ 96 h 104"/>
                <a:gd name="T16" fmla="*/ 93 w 206"/>
                <a:gd name="T17" fmla="*/ 101 h 104"/>
                <a:gd name="T18" fmla="*/ 104 w 206"/>
                <a:gd name="T19" fmla="*/ 104 h 104"/>
                <a:gd name="T20" fmla="*/ 116 w 206"/>
                <a:gd name="T21" fmla="*/ 101 h 104"/>
                <a:gd name="T22" fmla="*/ 127 w 206"/>
                <a:gd name="T23" fmla="*/ 97 h 104"/>
                <a:gd name="T24" fmla="*/ 138 w 206"/>
                <a:gd name="T25" fmla="*/ 90 h 104"/>
                <a:gd name="T26" fmla="*/ 147 w 206"/>
                <a:gd name="T27" fmla="*/ 82 h 104"/>
                <a:gd name="T28" fmla="*/ 157 w 206"/>
                <a:gd name="T29" fmla="*/ 75 h 104"/>
                <a:gd name="T30" fmla="*/ 169 w 206"/>
                <a:gd name="T31" fmla="*/ 69 h 104"/>
                <a:gd name="T32" fmla="*/ 181 w 206"/>
                <a:gd name="T33" fmla="*/ 67 h 104"/>
                <a:gd name="T34" fmla="*/ 193 w 206"/>
                <a:gd name="T35" fmla="*/ 63 h 104"/>
                <a:gd name="T36" fmla="*/ 202 w 206"/>
                <a:gd name="T37" fmla="*/ 58 h 104"/>
                <a:gd name="T38" fmla="*/ 206 w 206"/>
                <a:gd name="T39" fmla="*/ 47 h 104"/>
                <a:gd name="T40" fmla="*/ 203 w 206"/>
                <a:gd name="T41" fmla="*/ 31 h 104"/>
                <a:gd name="T42" fmla="*/ 195 w 206"/>
                <a:gd name="T43" fmla="*/ 16 h 104"/>
                <a:gd name="T44" fmla="*/ 181 w 206"/>
                <a:gd name="T45" fmla="*/ 6 h 104"/>
                <a:gd name="T46" fmla="*/ 165 w 206"/>
                <a:gd name="T47" fmla="*/ 0 h 104"/>
                <a:gd name="T48" fmla="*/ 151 w 206"/>
                <a:gd name="T49" fmla="*/ 1 h 104"/>
                <a:gd name="T50" fmla="*/ 142 w 206"/>
                <a:gd name="T51" fmla="*/ 7 h 104"/>
                <a:gd name="T52" fmla="*/ 135 w 206"/>
                <a:gd name="T53" fmla="*/ 15 h 104"/>
                <a:gd name="T54" fmla="*/ 127 w 206"/>
                <a:gd name="T55" fmla="*/ 23 h 104"/>
                <a:gd name="T56" fmla="*/ 117 w 206"/>
                <a:gd name="T57" fmla="*/ 31 h 104"/>
                <a:gd name="T58" fmla="*/ 105 w 206"/>
                <a:gd name="T59" fmla="*/ 30 h 104"/>
                <a:gd name="T60" fmla="*/ 94 w 206"/>
                <a:gd name="T61" fmla="*/ 24 h 104"/>
                <a:gd name="T62" fmla="*/ 82 w 206"/>
                <a:gd name="T63" fmla="*/ 18 h 104"/>
                <a:gd name="T64" fmla="*/ 63 w 206"/>
                <a:gd name="T65" fmla="*/ 16 h 104"/>
                <a:gd name="T66" fmla="*/ 32 w 206"/>
                <a:gd name="T67" fmla="*/ 24 h 104"/>
                <a:gd name="T68" fmla="*/ 7 w 206"/>
                <a:gd name="T69" fmla="*/ 43 h 104"/>
                <a:gd name="T70" fmla="*/ 0 w 206"/>
                <a:gd name="T71" fmla="*/ 69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104">
                  <a:moveTo>
                    <a:pt x="6" y="85"/>
                  </a:moveTo>
                  <a:lnTo>
                    <a:pt x="11" y="91"/>
                  </a:lnTo>
                  <a:lnTo>
                    <a:pt x="17" y="95"/>
                  </a:lnTo>
                  <a:lnTo>
                    <a:pt x="21" y="95"/>
                  </a:lnTo>
                  <a:lnTo>
                    <a:pt x="27" y="92"/>
                  </a:lnTo>
                  <a:lnTo>
                    <a:pt x="33" y="89"/>
                  </a:lnTo>
                  <a:lnTo>
                    <a:pt x="38" y="85"/>
                  </a:lnTo>
                  <a:lnTo>
                    <a:pt x="44" y="82"/>
                  </a:lnTo>
                  <a:lnTo>
                    <a:pt x="50" y="80"/>
                  </a:lnTo>
                  <a:lnTo>
                    <a:pt x="56" y="78"/>
                  </a:lnTo>
                  <a:lnTo>
                    <a:pt x="60" y="80"/>
                  </a:lnTo>
                  <a:lnTo>
                    <a:pt x="65" y="82"/>
                  </a:lnTo>
                  <a:lnTo>
                    <a:pt x="70" y="85"/>
                  </a:lnTo>
                  <a:lnTo>
                    <a:pt x="74" y="89"/>
                  </a:lnTo>
                  <a:lnTo>
                    <a:pt x="78" y="92"/>
                  </a:lnTo>
                  <a:lnTo>
                    <a:pt x="82" y="96"/>
                  </a:lnTo>
                  <a:lnTo>
                    <a:pt x="87" y="99"/>
                  </a:lnTo>
                  <a:lnTo>
                    <a:pt x="93" y="101"/>
                  </a:lnTo>
                  <a:lnTo>
                    <a:pt x="98" y="103"/>
                  </a:lnTo>
                  <a:lnTo>
                    <a:pt x="104" y="104"/>
                  </a:lnTo>
                  <a:lnTo>
                    <a:pt x="110" y="103"/>
                  </a:lnTo>
                  <a:lnTo>
                    <a:pt x="116" y="101"/>
                  </a:lnTo>
                  <a:lnTo>
                    <a:pt x="121" y="99"/>
                  </a:lnTo>
                  <a:lnTo>
                    <a:pt x="127" y="97"/>
                  </a:lnTo>
                  <a:lnTo>
                    <a:pt x="132" y="93"/>
                  </a:lnTo>
                  <a:lnTo>
                    <a:pt x="138" y="90"/>
                  </a:lnTo>
                  <a:lnTo>
                    <a:pt x="142" y="85"/>
                  </a:lnTo>
                  <a:lnTo>
                    <a:pt x="147" y="82"/>
                  </a:lnTo>
                  <a:lnTo>
                    <a:pt x="153" y="78"/>
                  </a:lnTo>
                  <a:lnTo>
                    <a:pt x="157" y="75"/>
                  </a:lnTo>
                  <a:lnTo>
                    <a:pt x="163" y="71"/>
                  </a:lnTo>
                  <a:lnTo>
                    <a:pt x="169" y="69"/>
                  </a:lnTo>
                  <a:lnTo>
                    <a:pt x="174" y="68"/>
                  </a:lnTo>
                  <a:lnTo>
                    <a:pt x="181" y="67"/>
                  </a:lnTo>
                  <a:lnTo>
                    <a:pt x="187" y="66"/>
                  </a:lnTo>
                  <a:lnTo>
                    <a:pt x="193" y="63"/>
                  </a:lnTo>
                  <a:lnTo>
                    <a:pt x="197" y="61"/>
                  </a:lnTo>
                  <a:lnTo>
                    <a:pt x="202" y="58"/>
                  </a:lnTo>
                  <a:lnTo>
                    <a:pt x="204" y="53"/>
                  </a:lnTo>
                  <a:lnTo>
                    <a:pt x="206" y="47"/>
                  </a:lnTo>
                  <a:lnTo>
                    <a:pt x="206" y="39"/>
                  </a:lnTo>
                  <a:lnTo>
                    <a:pt x="203" y="31"/>
                  </a:lnTo>
                  <a:lnTo>
                    <a:pt x="200" y="23"/>
                  </a:lnTo>
                  <a:lnTo>
                    <a:pt x="195" y="16"/>
                  </a:lnTo>
                  <a:lnTo>
                    <a:pt x="188" y="10"/>
                  </a:lnTo>
                  <a:lnTo>
                    <a:pt x="181" y="6"/>
                  </a:lnTo>
                  <a:lnTo>
                    <a:pt x="173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1" y="1"/>
                  </a:lnTo>
                  <a:lnTo>
                    <a:pt x="146" y="3"/>
                  </a:lnTo>
                  <a:lnTo>
                    <a:pt x="142" y="7"/>
                  </a:lnTo>
                  <a:lnTo>
                    <a:pt x="139" y="10"/>
                  </a:lnTo>
                  <a:lnTo>
                    <a:pt x="135" y="15"/>
                  </a:lnTo>
                  <a:lnTo>
                    <a:pt x="132" y="20"/>
                  </a:lnTo>
                  <a:lnTo>
                    <a:pt x="127" y="23"/>
                  </a:lnTo>
                  <a:lnTo>
                    <a:pt x="123" y="28"/>
                  </a:lnTo>
                  <a:lnTo>
                    <a:pt x="117" y="31"/>
                  </a:lnTo>
                  <a:lnTo>
                    <a:pt x="111" y="31"/>
                  </a:lnTo>
                  <a:lnTo>
                    <a:pt x="105" y="30"/>
                  </a:lnTo>
                  <a:lnTo>
                    <a:pt x="100" y="28"/>
                  </a:lnTo>
                  <a:lnTo>
                    <a:pt x="94" y="24"/>
                  </a:lnTo>
                  <a:lnTo>
                    <a:pt x="88" y="21"/>
                  </a:lnTo>
                  <a:lnTo>
                    <a:pt x="82" y="18"/>
                  </a:lnTo>
                  <a:lnTo>
                    <a:pt x="76" y="16"/>
                  </a:lnTo>
                  <a:lnTo>
                    <a:pt x="63" y="16"/>
                  </a:lnTo>
                  <a:lnTo>
                    <a:pt x="47" y="18"/>
                  </a:lnTo>
                  <a:lnTo>
                    <a:pt x="32" y="24"/>
                  </a:lnTo>
                  <a:lnTo>
                    <a:pt x="19" y="32"/>
                  </a:lnTo>
                  <a:lnTo>
                    <a:pt x="7" y="43"/>
                  </a:lnTo>
                  <a:lnTo>
                    <a:pt x="2" y="55"/>
                  </a:lnTo>
                  <a:lnTo>
                    <a:pt x="0" y="69"/>
                  </a:lnTo>
                  <a:lnTo>
                    <a:pt x="6" y="85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0" name="Freeform 15"/>
            <p:cNvSpPr>
              <a:spLocks/>
            </p:cNvSpPr>
            <p:nvPr/>
          </p:nvSpPr>
          <p:spPr bwMode="auto">
            <a:xfrm>
              <a:off x="6214663" y="3615488"/>
              <a:ext cx="508017" cy="517425"/>
            </a:xfrm>
            <a:custGeom>
              <a:avLst/>
              <a:gdLst>
                <a:gd name="T0" fmla="*/ 85 w 215"/>
                <a:gd name="T1" fmla="*/ 149 h 220"/>
                <a:gd name="T2" fmla="*/ 106 w 215"/>
                <a:gd name="T3" fmla="*/ 153 h 220"/>
                <a:gd name="T4" fmla="*/ 127 w 215"/>
                <a:gd name="T5" fmla="*/ 158 h 220"/>
                <a:gd name="T6" fmla="*/ 145 w 215"/>
                <a:gd name="T7" fmla="*/ 164 h 220"/>
                <a:gd name="T8" fmla="*/ 161 w 215"/>
                <a:gd name="T9" fmla="*/ 181 h 220"/>
                <a:gd name="T10" fmla="*/ 172 w 215"/>
                <a:gd name="T11" fmla="*/ 207 h 220"/>
                <a:gd name="T12" fmla="*/ 188 w 215"/>
                <a:gd name="T13" fmla="*/ 220 h 220"/>
                <a:gd name="T14" fmla="*/ 200 w 215"/>
                <a:gd name="T15" fmla="*/ 218 h 220"/>
                <a:gd name="T16" fmla="*/ 210 w 215"/>
                <a:gd name="T17" fmla="*/ 206 h 220"/>
                <a:gd name="T18" fmla="*/ 214 w 215"/>
                <a:gd name="T19" fmla="*/ 194 h 220"/>
                <a:gd name="T20" fmla="*/ 215 w 215"/>
                <a:gd name="T21" fmla="*/ 168 h 220"/>
                <a:gd name="T22" fmla="*/ 199 w 215"/>
                <a:gd name="T23" fmla="*/ 136 h 220"/>
                <a:gd name="T24" fmla="*/ 181 w 215"/>
                <a:gd name="T25" fmla="*/ 120 h 220"/>
                <a:gd name="T26" fmla="*/ 170 w 215"/>
                <a:gd name="T27" fmla="*/ 115 h 220"/>
                <a:gd name="T28" fmla="*/ 160 w 215"/>
                <a:gd name="T29" fmla="*/ 111 h 220"/>
                <a:gd name="T30" fmla="*/ 150 w 215"/>
                <a:gd name="T31" fmla="*/ 107 h 220"/>
                <a:gd name="T32" fmla="*/ 136 w 215"/>
                <a:gd name="T33" fmla="*/ 105 h 220"/>
                <a:gd name="T34" fmla="*/ 120 w 215"/>
                <a:gd name="T35" fmla="*/ 100 h 220"/>
                <a:gd name="T36" fmla="*/ 102 w 215"/>
                <a:gd name="T37" fmla="*/ 82 h 220"/>
                <a:gd name="T38" fmla="*/ 91 w 215"/>
                <a:gd name="T39" fmla="*/ 42 h 220"/>
                <a:gd name="T40" fmla="*/ 79 w 215"/>
                <a:gd name="T41" fmla="*/ 18 h 220"/>
                <a:gd name="T42" fmla="*/ 68 w 215"/>
                <a:gd name="T43" fmla="*/ 7 h 220"/>
                <a:gd name="T44" fmla="*/ 53 w 215"/>
                <a:gd name="T45" fmla="*/ 1 h 220"/>
                <a:gd name="T46" fmla="*/ 37 w 215"/>
                <a:gd name="T47" fmla="*/ 1 h 220"/>
                <a:gd name="T48" fmla="*/ 22 w 215"/>
                <a:gd name="T49" fmla="*/ 8 h 220"/>
                <a:gd name="T50" fmla="*/ 9 w 215"/>
                <a:gd name="T51" fmla="*/ 23 h 220"/>
                <a:gd name="T52" fmla="*/ 0 w 215"/>
                <a:gd name="T53" fmla="*/ 40 h 220"/>
                <a:gd name="T54" fmla="*/ 3 w 215"/>
                <a:gd name="T55" fmla="*/ 56 h 220"/>
                <a:gd name="T56" fmla="*/ 19 w 215"/>
                <a:gd name="T57" fmla="*/ 63 h 220"/>
                <a:gd name="T58" fmla="*/ 32 w 215"/>
                <a:gd name="T59" fmla="*/ 63 h 220"/>
                <a:gd name="T60" fmla="*/ 41 w 215"/>
                <a:gd name="T61" fmla="*/ 64 h 220"/>
                <a:gd name="T62" fmla="*/ 46 w 215"/>
                <a:gd name="T63" fmla="*/ 75 h 220"/>
                <a:gd name="T64" fmla="*/ 48 w 215"/>
                <a:gd name="T65" fmla="*/ 104 h 220"/>
                <a:gd name="T66" fmla="*/ 61 w 215"/>
                <a:gd name="T67" fmla="*/ 13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5" h="220">
                  <a:moveTo>
                    <a:pt x="76" y="145"/>
                  </a:moveTo>
                  <a:lnTo>
                    <a:pt x="85" y="149"/>
                  </a:lnTo>
                  <a:lnTo>
                    <a:pt x="95" y="152"/>
                  </a:lnTo>
                  <a:lnTo>
                    <a:pt x="106" y="153"/>
                  </a:lnTo>
                  <a:lnTo>
                    <a:pt x="116" y="156"/>
                  </a:lnTo>
                  <a:lnTo>
                    <a:pt x="127" y="158"/>
                  </a:lnTo>
                  <a:lnTo>
                    <a:pt x="136" y="160"/>
                  </a:lnTo>
                  <a:lnTo>
                    <a:pt x="145" y="164"/>
                  </a:lnTo>
                  <a:lnTo>
                    <a:pt x="153" y="169"/>
                  </a:lnTo>
                  <a:lnTo>
                    <a:pt x="161" y="181"/>
                  </a:lnTo>
                  <a:lnTo>
                    <a:pt x="166" y="194"/>
                  </a:lnTo>
                  <a:lnTo>
                    <a:pt x="172" y="207"/>
                  </a:lnTo>
                  <a:lnTo>
                    <a:pt x="181" y="218"/>
                  </a:lnTo>
                  <a:lnTo>
                    <a:pt x="188" y="220"/>
                  </a:lnTo>
                  <a:lnTo>
                    <a:pt x="195" y="220"/>
                  </a:lnTo>
                  <a:lnTo>
                    <a:pt x="200" y="218"/>
                  </a:lnTo>
                  <a:lnTo>
                    <a:pt x="205" y="212"/>
                  </a:lnTo>
                  <a:lnTo>
                    <a:pt x="210" y="206"/>
                  </a:lnTo>
                  <a:lnTo>
                    <a:pt x="212" y="201"/>
                  </a:lnTo>
                  <a:lnTo>
                    <a:pt x="214" y="194"/>
                  </a:lnTo>
                  <a:lnTo>
                    <a:pt x="215" y="187"/>
                  </a:lnTo>
                  <a:lnTo>
                    <a:pt x="215" y="168"/>
                  </a:lnTo>
                  <a:lnTo>
                    <a:pt x="210" y="151"/>
                  </a:lnTo>
                  <a:lnTo>
                    <a:pt x="199" y="136"/>
                  </a:lnTo>
                  <a:lnTo>
                    <a:pt x="185" y="123"/>
                  </a:lnTo>
                  <a:lnTo>
                    <a:pt x="181" y="120"/>
                  </a:lnTo>
                  <a:lnTo>
                    <a:pt x="176" y="117"/>
                  </a:lnTo>
                  <a:lnTo>
                    <a:pt x="170" y="115"/>
                  </a:lnTo>
                  <a:lnTo>
                    <a:pt x="166" y="113"/>
                  </a:lnTo>
                  <a:lnTo>
                    <a:pt x="160" y="111"/>
                  </a:lnTo>
                  <a:lnTo>
                    <a:pt x="155" y="108"/>
                  </a:lnTo>
                  <a:lnTo>
                    <a:pt x="150" y="107"/>
                  </a:lnTo>
                  <a:lnTo>
                    <a:pt x="144" y="106"/>
                  </a:lnTo>
                  <a:lnTo>
                    <a:pt x="136" y="105"/>
                  </a:lnTo>
                  <a:lnTo>
                    <a:pt x="128" y="102"/>
                  </a:lnTo>
                  <a:lnTo>
                    <a:pt x="120" y="100"/>
                  </a:lnTo>
                  <a:lnTo>
                    <a:pt x="113" y="96"/>
                  </a:lnTo>
                  <a:lnTo>
                    <a:pt x="102" y="82"/>
                  </a:lnTo>
                  <a:lnTo>
                    <a:pt x="95" y="62"/>
                  </a:lnTo>
                  <a:lnTo>
                    <a:pt x="91" y="42"/>
                  </a:lnTo>
                  <a:lnTo>
                    <a:pt x="84" y="25"/>
                  </a:lnTo>
                  <a:lnTo>
                    <a:pt x="79" y="18"/>
                  </a:lnTo>
                  <a:lnTo>
                    <a:pt x="74" y="11"/>
                  </a:lnTo>
                  <a:lnTo>
                    <a:pt x="68" y="7"/>
                  </a:lnTo>
                  <a:lnTo>
                    <a:pt x="61" y="3"/>
                  </a:lnTo>
                  <a:lnTo>
                    <a:pt x="53" y="1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9" y="4"/>
                  </a:lnTo>
                  <a:lnTo>
                    <a:pt x="22" y="8"/>
                  </a:lnTo>
                  <a:lnTo>
                    <a:pt x="15" y="15"/>
                  </a:lnTo>
                  <a:lnTo>
                    <a:pt x="9" y="23"/>
                  </a:lnTo>
                  <a:lnTo>
                    <a:pt x="3" y="31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3" y="56"/>
                  </a:lnTo>
                  <a:lnTo>
                    <a:pt x="11" y="61"/>
                  </a:lnTo>
                  <a:lnTo>
                    <a:pt x="19" y="63"/>
                  </a:lnTo>
                  <a:lnTo>
                    <a:pt x="26" y="63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41" y="64"/>
                  </a:lnTo>
                  <a:lnTo>
                    <a:pt x="45" y="68"/>
                  </a:lnTo>
                  <a:lnTo>
                    <a:pt x="46" y="75"/>
                  </a:lnTo>
                  <a:lnTo>
                    <a:pt x="47" y="85"/>
                  </a:lnTo>
                  <a:lnTo>
                    <a:pt x="48" y="104"/>
                  </a:lnTo>
                  <a:lnTo>
                    <a:pt x="53" y="120"/>
                  </a:lnTo>
                  <a:lnTo>
                    <a:pt x="61" y="135"/>
                  </a:lnTo>
                  <a:lnTo>
                    <a:pt x="76" y="145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1" name="Freeform 16"/>
            <p:cNvSpPr>
              <a:spLocks/>
            </p:cNvSpPr>
            <p:nvPr/>
          </p:nvSpPr>
          <p:spPr bwMode="auto">
            <a:xfrm>
              <a:off x="5819538" y="3893016"/>
              <a:ext cx="376309" cy="446867"/>
            </a:xfrm>
            <a:custGeom>
              <a:avLst/>
              <a:gdLst>
                <a:gd name="T0" fmla="*/ 91 w 160"/>
                <a:gd name="T1" fmla="*/ 60 h 191"/>
                <a:gd name="T2" fmla="*/ 102 w 160"/>
                <a:gd name="T3" fmla="*/ 82 h 191"/>
                <a:gd name="T4" fmla="*/ 95 w 160"/>
                <a:gd name="T5" fmla="*/ 115 h 191"/>
                <a:gd name="T6" fmla="*/ 101 w 160"/>
                <a:gd name="T7" fmla="*/ 135 h 191"/>
                <a:gd name="T8" fmla="*/ 122 w 160"/>
                <a:gd name="T9" fmla="*/ 145 h 191"/>
                <a:gd name="T10" fmla="*/ 139 w 160"/>
                <a:gd name="T11" fmla="*/ 150 h 191"/>
                <a:gd name="T12" fmla="*/ 154 w 160"/>
                <a:gd name="T13" fmla="*/ 159 h 191"/>
                <a:gd name="T14" fmla="*/ 160 w 160"/>
                <a:gd name="T15" fmla="*/ 171 h 191"/>
                <a:gd name="T16" fmla="*/ 151 w 160"/>
                <a:gd name="T17" fmla="*/ 183 h 191"/>
                <a:gd name="T18" fmla="*/ 135 w 160"/>
                <a:gd name="T19" fmla="*/ 190 h 191"/>
                <a:gd name="T20" fmla="*/ 116 w 160"/>
                <a:gd name="T21" fmla="*/ 191 h 191"/>
                <a:gd name="T22" fmla="*/ 99 w 160"/>
                <a:gd name="T23" fmla="*/ 190 h 191"/>
                <a:gd name="T24" fmla="*/ 84 w 160"/>
                <a:gd name="T25" fmla="*/ 187 h 191"/>
                <a:gd name="T26" fmla="*/ 69 w 160"/>
                <a:gd name="T27" fmla="*/ 183 h 191"/>
                <a:gd name="T28" fmla="*/ 55 w 160"/>
                <a:gd name="T29" fmla="*/ 175 h 191"/>
                <a:gd name="T30" fmla="*/ 46 w 160"/>
                <a:gd name="T31" fmla="*/ 163 h 191"/>
                <a:gd name="T32" fmla="*/ 41 w 160"/>
                <a:gd name="T33" fmla="*/ 142 h 191"/>
                <a:gd name="T34" fmla="*/ 50 w 160"/>
                <a:gd name="T35" fmla="*/ 117 h 191"/>
                <a:gd name="T36" fmla="*/ 53 w 160"/>
                <a:gd name="T37" fmla="*/ 96 h 191"/>
                <a:gd name="T38" fmla="*/ 47 w 160"/>
                <a:gd name="T39" fmla="*/ 85 h 191"/>
                <a:gd name="T40" fmla="*/ 38 w 160"/>
                <a:gd name="T41" fmla="*/ 77 h 191"/>
                <a:gd name="T42" fmla="*/ 25 w 160"/>
                <a:gd name="T43" fmla="*/ 70 h 191"/>
                <a:gd name="T44" fmla="*/ 5 w 160"/>
                <a:gd name="T45" fmla="*/ 56 h 191"/>
                <a:gd name="T46" fmla="*/ 1 w 160"/>
                <a:gd name="T47" fmla="*/ 29 h 191"/>
                <a:gd name="T48" fmla="*/ 15 w 160"/>
                <a:gd name="T49" fmla="*/ 11 h 191"/>
                <a:gd name="T50" fmla="*/ 25 w 160"/>
                <a:gd name="T51" fmla="*/ 4 h 191"/>
                <a:gd name="T52" fmla="*/ 37 w 160"/>
                <a:gd name="T53" fmla="*/ 0 h 191"/>
                <a:gd name="T54" fmla="*/ 47 w 160"/>
                <a:gd name="T55" fmla="*/ 4 h 191"/>
                <a:gd name="T56" fmla="*/ 53 w 160"/>
                <a:gd name="T57" fmla="*/ 14 h 191"/>
                <a:gd name="T58" fmla="*/ 54 w 160"/>
                <a:gd name="T59" fmla="*/ 27 h 191"/>
                <a:gd name="T60" fmla="*/ 60 w 160"/>
                <a:gd name="T61" fmla="*/ 39 h 191"/>
                <a:gd name="T62" fmla="*/ 71 w 160"/>
                <a:gd name="T63" fmla="*/ 4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91">
                  <a:moveTo>
                    <a:pt x="78" y="51"/>
                  </a:moveTo>
                  <a:lnTo>
                    <a:pt x="91" y="60"/>
                  </a:lnTo>
                  <a:lnTo>
                    <a:pt x="100" y="70"/>
                  </a:lnTo>
                  <a:lnTo>
                    <a:pt x="102" y="82"/>
                  </a:lnTo>
                  <a:lnTo>
                    <a:pt x="100" y="99"/>
                  </a:lnTo>
                  <a:lnTo>
                    <a:pt x="95" y="115"/>
                  </a:lnTo>
                  <a:lnTo>
                    <a:pt x="95" y="127"/>
                  </a:lnTo>
                  <a:lnTo>
                    <a:pt x="101" y="135"/>
                  </a:lnTo>
                  <a:lnTo>
                    <a:pt x="116" y="142"/>
                  </a:lnTo>
                  <a:lnTo>
                    <a:pt x="122" y="145"/>
                  </a:lnTo>
                  <a:lnTo>
                    <a:pt x="130" y="147"/>
                  </a:lnTo>
                  <a:lnTo>
                    <a:pt x="139" y="150"/>
                  </a:lnTo>
                  <a:lnTo>
                    <a:pt x="147" y="154"/>
                  </a:lnTo>
                  <a:lnTo>
                    <a:pt x="154" y="159"/>
                  </a:lnTo>
                  <a:lnTo>
                    <a:pt x="159" y="164"/>
                  </a:lnTo>
                  <a:lnTo>
                    <a:pt x="160" y="171"/>
                  </a:lnTo>
                  <a:lnTo>
                    <a:pt x="156" y="178"/>
                  </a:lnTo>
                  <a:lnTo>
                    <a:pt x="151" y="183"/>
                  </a:lnTo>
                  <a:lnTo>
                    <a:pt x="144" y="187"/>
                  </a:lnTo>
                  <a:lnTo>
                    <a:pt x="135" y="190"/>
                  </a:lnTo>
                  <a:lnTo>
                    <a:pt x="125" y="190"/>
                  </a:lnTo>
                  <a:lnTo>
                    <a:pt x="116" y="191"/>
                  </a:lnTo>
                  <a:lnTo>
                    <a:pt x="107" y="190"/>
                  </a:lnTo>
                  <a:lnTo>
                    <a:pt x="99" y="190"/>
                  </a:lnTo>
                  <a:lnTo>
                    <a:pt x="92" y="189"/>
                  </a:lnTo>
                  <a:lnTo>
                    <a:pt x="84" y="187"/>
                  </a:lnTo>
                  <a:lnTo>
                    <a:pt x="77" y="185"/>
                  </a:lnTo>
                  <a:lnTo>
                    <a:pt x="69" y="183"/>
                  </a:lnTo>
                  <a:lnTo>
                    <a:pt x="62" y="179"/>
                  </a:lnTo>
                  <a:lnTo>
                    <a:pt x="55" y="175"/>
                  </a:lnTo>
                  <a:lnTo>
                    <a:pt x="49" y="170"/>
                  </a:lnTo>
                  <a:lnTo>
                    <a:pt x="46" y="163"/>
                  </a:lnTo>
                  <a:lnTo>
                    <a:pt x="42" y="156"/>
                  </a:lnTo>
                  <a:lnTo>
                    <a:pt x="41" y="142"/>
                  </a:lnTo>
                  <a:lnTo>
                    <a:pt x="46" y="130"/>
                  </a:lnTo>
                  <a:lnTo>
                    <a:pt x="50" y="117"/>
                  </a:lnTo>
                  <a:lnTo>
                    <a:pt x="54" y="104"/>
                  </a:lnTo>
                  <a:lnTo>
                    <a:pt x="53" y="96"/>
                  </a:lnTo>
                  <a:lnTo>
                    <a:pt x="50" y="90"/>
                  </a:lnTo>
                  <a:lnTo>
                    <a:pt x="47" y="85"/>
                  </a:lnTo>
                  <a:lnTo>
                    <a:pt x="42" y="80"/>
                  </a:lnTo>
                  <a:lnTo>
                    <a:pt x="38" y="77"/>
                  </a:lnTo>
                  <a:lnTo>
                    <a:pt x="32" y="72"/>
                  </a:lnTo>
                  <a:lnTo>
                    <a:pt x="25" y="70"/>
                  </a:lnTo>
                  <a:lnTo>
                    <a:pt x="19" y="66"/>
                  </a:lnTo>
                  <a:lnTo>
                    <a:pt x="5" y="56"/>
                  </a:lnTo>
                  <a:lnTo>
                    <a:pt x="0" y="43"/>
                  </a:lnTo>
                  <a:lnTo>
                    <a:pt x="1" y="29"/>
                  </a:lnTo>
                  <a:lnTo>
                    <a:pt x="11" y="14"/>
                  </a:lnTo>
                  <a:lnTo>
                    <a:pt x="15" y="11"/>
                  </a:lnTo>
                  <a:lnTo>
                    <a:pt x="20" y="6"/>
                  </a:lnTo>
                  <a:lnTo>
                    <a:pt x="25" y="4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7" y="4"/>
                  </a:lnTo>
                  <a:lnTo>
                    <a:pt x="50" y="9"/>
                  </a:lnTo>
                  <a:lnTo>
                    <a:pt x="53" y="14"/>
                  </a:lnTo>
                  <a:lnTo>
                    <a:pt x="53" y="20"/>
                  </a:lnTo>
                  <a:lnTo>
                    <a:pt x="54" y="27"/>
                  </a:lnTo>
                  <a:lnTo>
                    <a:pt x="55" y="33"/>
                  </a:lnTo>
                  <a:lnTo>
                    <a:pt x="60" y="39"/>
                  </a:lnTo>
                  <a:lnTo>
                    <a:pt x="65" y="43"/>
                  </a:lnTo>
                  <a:lnTo>
                    <a:pt x="71" y="48"/>
                  </a:lnTo>
                  <a:lnTo>
                    <a:pt x="78" y="51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2" name="Freeform 17"/>
            <p:cNvSpPr>
              <a:spLocks/>
            </p:cNvSpPr>
            <p:nvPr/>
          </p:nvSpPr>
          <p:spPr bwMode="auto">
            <a:xfrm>
              <a:off x="5236259" y="3954166"/>
              <a:ext cx="230489" cy="409236"/>
            </a:xfrm>
            <a:custGeom>
              <a:avLst/>
              <a:gdLst>
                <a:gd name="T0" fmla="*/ 90 w 99"/>
                <a:gd name="T1" fmla="*/ 62 h 173"/>
                <a:gd name="T2" fmla="*/ 94 w 99"/>
                <a:gd name="T3" fmla="*/ 74 h 173"/>
                <a:gd name="T4" fmla="*/ 97 w 99"/>
                <a:gd name="T5" fmla="*/ 87 h 173"/>
                <a:gd name="T6" fmla="*/ 97 w 99"/>
                <a:gd name="T7" fmla="*/ 98 h 173"/>
                <a:gd name="T8" fmla="*/ 92 w 99"/>
                <a:gd name="T9" fmla="*/ 111 h 173"/>
                <a:gd name="T10" fmla="*/ 85 w 99"/>
                <a:gd name="T11" fmla="*/ 120 h 173"/>
                <a:gd name="T12" fmla="*/ 77 w 99"/>
                <a:gd name="T13" fmla="*/ 126 h 173"/>
                <a:gd name="T14" fmla="*/ 68 w 99"/>
                <a:gd name="T15" fmla="*/ 130 h 173"/>
                <a:gd name="T16" fmla="*/ 59 w 99"/>
                <a:gd name="T17" fmla="*/ 135 h 173"/>
                <a:gd name="T18" fmla="*/ 49 w 99"/>
                <a:gd name="T19" fmla="*/ 143 h 173"/>
                <a:gd name="T20" fmla="*/ 44 w 99"/>
                <a:gd name="T21" fmla="*/ 153 h 173"/>
                <a:gd name="T22" fmla="*/ 37 w 99"/>
                <a:gd name="T23" fmla="*/ 163 h 173"/>
                <a:gd name="T24" fmla="*/ 30 w 99"/>
                <a:gd name="T25" fmla="*/ 171 h 173"/>
                <a:gd name="T26" fmla="*/ 19 w 99"/>
                <a:gd name="T27" fmla="*/ 173 h 173"/>
                <a:gd name="T28" fmla="*/ 10 w 99"/>
                <a:gd name="T29" fmla="*/ 170 h 173"/>
                <a:gd name="T30" fmla="*/ 3 w 99"/>
                <a:gd name="T31" fmla="*/ 160 h 173"/>
                <a:gd name="T32" fmla="*/ 0 w 99"/>
                <a:gd name="T33" fmla="*/ 151 h 173"/>
                <a:gd name="T34" fmla="*/ 0 w 99"/>
                <a:gd name="T35" fmla="*/ 137 h 173"/>
                <a:gd name="T36" fmla="*/ 4 w 99"/>
                <a:gd name="T37" fmla="*/ 126 h 173"/>
                <a:gd name="T38" fmla="*/ 12 w 99"/>
                <a:gd name="T39" fmla="*/ 117 h 173"/>
                <a:gd name="T40" fmla="*/ 23 w 99"/>
                <a:gd name="T41" fmla="*/ 108 h 173"/>
                <a:gd name="T42" fmla="*/ 32 w 99"/>
                <a:gd name="T43" fmla="*/ 102 h 173"/>
                <a:gd name="T44" fmla="*/ 40 w 99"/>
                <a:gd name="T45" fmla="*/ 96 h 173"/>
                <a:gd name="T46" fmla="*/ 45 w 99"/>
                <a:gd name="T47" fmla="*/ 88 h 173"/>
                <a:gd name="T48" fmla="*/ 45 w 99"/>
                <a:gd name="T49" fmla="*/ 76 h 173"/>
                <a:gd name="T50" fmla="*/ 41 w 99"/>
                <a:gd name="T51" fmla="*/ 66 h 173"/>
                <a:gd name="T52" fmla="*/ 35 w 99"/>
                <a:gd name="T53" fmla="*/ 55 h 173"/>
                <a:gd name="T54" fmla="*/ 32 w 99"/>
                <a:gd name="T55" fmla="*/ 46 h 173"/>
                <a:gd name="T56" fmla="*/ 31 w 99"/>
                <a:gd name="T57" fmla="*/ 35 h 173"/>
                <a:gd name="T58" fmla="*/ 32 w 99"/>
                <a:gd name="T59" fmla="*/ 28 h 173"/>
                <a:gd name="T60" fmla="*/ 34 w 99"/>
                <a:gd name="T61" fmla="*/ 21 h 173"/>
                <a:gd name="T62" fmla="*/ 38 w 99"/>
                <a:gd name="T63" fmla="*/ 15 h 173"/>
                <a:gd name="T64" fmla="*/ 42 w 99"/>
                <a:gd name="T65" fmla="*/ 10 h 173"/>
                <a:gd name="T66" fmla="*/ 47 w 99"/>
                <a:gd name="T67" fmla="*/ 6 h 173"/>
                <a:gd name="T68" fmla="*/ 54 w 99"/>
                <a:gd name="T69" fmla="*/ 3 h 173"/>
                <a:gd name="T70" fmla="*/ 61 w 99"/>
                <a:gd name="T71" fmla="*/ 1 h 173"/>
                <a:gd name="T72" fmla="*/ 68 w 99"/>
                <a:gd name="T73" fmla="*/ 0 h 173"/>
                <a:gd name="T74" fmla="*/ 72 w 99"/>
                <a:gd name="T75" fmla="*/ 0 h 173"/>
                <a:gd name="T76" fmla="*/ 78 w 99"/>
                <a:gd name="T77" fmla="*/ 1 h 173"/>
                <a:gd name="T78" fmla="*/ 85 w 99"/>
                <a:gd name="T79" fmla="*/ 2 h 173"/>
                <a:gd name="T80" fmla="*/ 91 w 99"/>
                <a:gd name="T81" fmla="*/ 5 h 173"/>
                <a:gd name="T82" fmla="*/ 95 w 99"/>
                <a:gd name="T83" fmla="*/ 8 h 173"/>
                <a:gd name="T84" fmla="*/ 98 w 99"/>
                <a:gd name="T85" fmla="*/ 12 h 173"/>
                <a:gd name="T86" fmla="*/ 99 w 99"/>
                <a:gd name="T87" fmla="*/ 17 h 173"/>
                <a:gd name="T88" fmla="*/ 97 w 99"/>
                <a:gd name="T89" fmla="*/ 23 h 173"/>
                <a:gd name="T90" fmla="*/ 94 w 99"/>
                <a:gd name="T91" fmla="*/ 27 h 173"/>
                <a:gd name="T92" fmla="*/ 91 w 99"/>
                <a:gd name="T93" fmla="*/ 29 h 173"/>
                <a:gd name="T94" fmla="*/ 86 w 99"/>
                <a:gd name="T95" fmla="*/ 31 h 173"/>
                <a:gd name="T96" fmla="*/ 84 w 99"/>
                <a:gd name="T97" fmla="*/ 35 h 173"/>
                <a:gd name="T98" fmla="*/ 83 w 99"/>
                <a:gd name="T99" fmla="*/ 42 h 173"/>
                <a:gd name="T100" fmla="*/ 84 w 99"/>
                <a:gd name="T101" fmla="*/ 48 h 173"/>
                <a:gd name="T102" fmla="*/ 86 w 99"/>
                <a:gd name="T103" fmla="*/ 55 h 173"/>
                <a:gd name="T104" fmla="*/ 90 w 99"/>
                <a:gd name="T105" fmla="*/ 6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" h="173">
                  <a:moveTo>
                    <a:pt x="90" y="62"/>
                  </a:moveTo>
                  <a:lnTo>
                    <a:pt x="94" y="74"/>
                  </a:lnTo>
                  <a:lnTo>
                    <a:pt x="97" y="87"/>
                  </a:lnTo>
                  <a:lnTo>
                    <a:pt x="97" y="98"/>
                  </a:lnTo>
                  <a:lnTo>
                    <a:pt x="92" y="111"/>
                  </a:lnTo>
                  <a:lnTo>
                    <a:pt x="85" y="120"/>
                  </a:lnTo>
                  <a:lnTo>
                    <a:pt x="77" y="126"/>
                  </a:lnTo>
                  <a:lnTo>
                    <a:pt x="68" y="130"/>
                  </a:lnTo>
                  <a:lnTo>
                    <a:pt x="59" y="135"/>
                  </a:lnTo>
                  <a:lnTo>
                    <a:pt x="49" y="143"/>
                  </a:lnTo>
                  <a:lnTo>
                    <a:pt x="44" y="153"/>
                  </a:lnTo>
                  <a:lnTo>
                    <a:pt x="37" y="163"/>
                  </a:lnTo>
                  <a:lnTo>
                    <a:pt x="30" y="171"/>
                  </a:lnTo>
                  <a:lnTo>
                    <a:pt x="19" y="173"/>
                  </a:lnTo>
                  <a:lnTo>
                    <a:pt x="10" y="170"/>
                  </a:lnTo>
                  <a:lnTo>
                    <a:pt x="3" y="160"/>
                  </a:lnTo>
                  <a:lnTo>
                    <a:pt x="0" y="151"/>
                  </a:lnTo>
                  <a:lnTo>
                    <a:pt x="0" y="137"/>
                  </a:lnTo>
                  <a:lnTo>
                    <a:pt x="4" y="126"/>
                  </a:lnTo>
                  <a:lnTo>
                    <a:pt x="12" y="117"/>
                  </a:lnTo>
                  <a:lnTo>
                    <a:pt x="23" y="108"/>
                  </a:lnTo>
                  <a:lnTo>
                    <a:pt x="32" y="102"/>
                  </a:lnTo>
                  <a:lnTo>
                    <a:pt x="40" y="96"/>
                  </a:lnTo>
                  <a:lnTo>
                    <a:pt x="45" y="88"/>
                  </a:lnTo>
                  <a:lnTo>
                    <a:pt x="45" y="76"/>
                  </a:lnTo>
                  <a:lnTo>
                    <a:pt x="41" y="66"/>
                  </a:lnTo>
                  <a:lnTo>
                    <a:pt x="35" y="55"/>
                  </a:lnTo>
                  <a:lnTo>
                    <a:pt x="32" y="46"/>
                  </a:lnTo>
                  <a:lnTo>
                    <a:pt x="31" y="35"/>
                  </a:lnTo>
                  <a:lnTo>
                    <a:pt x="32" y="28"/>
                  </a:lnTo>
                  <a:lnTo>
                    <a:pt x="34" y="21"/>
                  </a:lnTo>
                  <a:lnTo>
                    <a:pt x="38" y="15"/>
                  </a:lnTo>
                  <a:lnTo>
                    <a:pt x="42" y="10"/>
                  </a:lnTo>
                  <a:lnTo>
                    <a:pt x="47" y="6"/>
                  </a:lnTo>
                  <a:lnTo>
                    <a:pt x="54" y="3"/>
                  </a:lnTo>
                  <a:lnTo>
                    <a:pt x="61" y="1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8" y="1"/>
                  </a:lnTo>
                  <a:lnTo>
                    <a:pt x="85" y="2"/>
                  </a:lnTo>
                  <a:lnTo>
                    <a:pt x="91" y="5"/>
                  </a:lnTo>
                  <a:lnTo>
                    <a:pt x="95" y="8"/>
                  </a:lnTo>
                  <a:lnTo>
                    <a:pt x="98" y="12"/>
                  </a:lnTo>
                  <a:lnTo>
                    <a:pt x="99" y="17"/>
                  </a:lnTo>
                  <a:lnTo>
                    <a:pt x="97" y="23"/>
                  </a:lnTo>
                  <a:lnTo>
                    <a:pt x="94" y="27"/>
                  </a:lnTo>
                  <a:lnTo>
                    <a:pt x="91" y="29"/>
                  </a:lnTo>
                  <a:lnTo>
                    <a:pt x="86" y="31"/>
                  </a:lnTo>
                  <a:lnTo>
                    <a:pt x="84" y="35"/>
                  </a:lnTo>
                  <a:lnTo>
                    <a:pt x="83" y="42"/>
                  </a:lnTo>
                  <a:lnTo>
                    <a:pt x="84" y="48"/>
                  </a:lnTo>
                  <a:lnTo>
                    <a:pt x="86" y="55"/>
                  </a:lnTo>
                  <a:lnTo>
                    <a:pt x="90" y="62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3" name="Freeform 18"/>
            <p:cNvSpPr>
              <a:spLocks/>
            </p:cNvSpPr>
            <p:nvPr/>
          </p:nvSpPr>
          <p:spPr bwMode="auto">
            <a:xfrm>
              <a:off x="4657684" y="2194921"/>
              <a:ext cx="1759246" cy="1735726"/>
            </a:xfrm>
            <a:custGeom>
              <a:avLst/>
              <a:gdLst>
                <a:gd name="T0" fmla="*/ 88 w 748"/>
                <a:gd name="T1" fmla="*/ 101 h 739"/>
                <a:gd name="T2" fmla="*/ 59 w 748"/>
                <a:gd name="T3" fmla="*/ 142 h 739"/>
                <a:gd name="T4" fmla="*/ 38 w 748"/>
                <a:gd name="T5" fmla="*/ 187 h 739"/>
                <a:gd name="T6" fmla="*/ 25 w 748"/>
                <a:gd name="T7" fmla="*/ 237 h 739"/>
                <a:gd name="T8" fmla="*/ 11 w 748"/>
                <a:gd name="T9" fmla="*/ 310 h 739"/>
                <a:gd name="T10" fmla="*/ 0 w 748"/>
                <a:gd name="T11" fmla="*/ 419 h 739"/>
                <a:gd name="T12" fmla="*/ 12 w 748"/>
                <a:gd name="T13" fmla="*/ 529 h 739"/>
                <a:gd name="T14" fmla="*/ 53 w 748"/>
                <a:gd name="T15" fmla="*/ 625 h 739"/>
                <a:gd name="T16" fmla="*/ 102 w 748"/>
                <a:gd name="T17" fmla="*/ 671 h 739"/>
                <a:gd name="T18" fmla="*/ 128 w 748"/>
                <a:gd name="T19" fmla="*/ 686 h 739"/>
                <a:gd name="T20" fmla="*/ 156 w 748"/>
                <a:gd name="T21" fmla="*/ 698 h 739"/>
                <a:gd name="T22" fmla="*/ 185 w 748"/>
                <a:gd name="T23" fmla="*/ 710 h 739"/>
                <a:gd name="T24" fmla="*/ 215 w 748"/>
                <a:gd name="T25" fmla="*/ 718 h 739"/>
                <a:gd name="T26" fmla="*/ 246 w 748"/>
                <a:gd name="T27" fmla="*/ 724 h 739"/>
                <a:gd name="T28" fmla="*/ 276 w 748"/>
                <a:gd name="T29" fmla="*/ 730 h 739"/>
                <a:gd name="T30" fmla="*/ 306 w 748"/>
                <a:gd name="T31" fmla="*/ 733 h 739"/>
                <a:gd name="T32" fmla="*/ 337 w 748"/>
                <a:gd name="T33" fmla="*/ 735 h 739"/>
                <a:gd name="T34" fmla="*/ 370 w 748"/>
                <a:gd name="T35" fmla="*/ 738 h 739"/>
                <a:gd name="T36" fmla="*/ 404 w 748"/>
                <a:gd name="T37" fmla="*/ 739 h 739"/>
                <a:gd name="T38" fmla="*/ 437 w 748"/>
                <a:gd name="T39" fmla="*/ 738 h 739"/>
                <a:gd name="T40" fmla="*/ 470 w 748"/>
                <a:gd name="T41" fmla="*/ 733 h 739"/>
                <a:gd name="T42" fmla="*/ 503 w 748"/>
                <a:gd name="T43" fmla="*/ 727 h 739"/>
                <a:gd name="T44" fmla="*/ 535 w 748"/>
                <a:gd name="T45" fmla="*/ 719 h 739"/>
                <a:gd name="T46" fmla="*/ 566 w 748"/>
                <a:gd name="T47" fmla="*/ 708 h 739"/>
                <a:gd name="T48" fmla="*/ 626 w 748"/>
                <a:gd name="T49" fmla="*/ 673 h 739"/>
                <a:gd name="T50" fmla="*/ 693 w 748"/>
                <a:gd name="T51" fmla="*/ 595 h 739"/>
                <a:gd name="T52" fmla="*/ 733 w 748"/>
                <a:gd name="T53" fmla="*/ 498 h 739"/>
                <a:gd name="T54" fmla="*/ 748 w 748"/>
                <a:gd name="T55" fmla="*/ 394 h 739"/>
                <a:gd name="T56" fmla="*/ 741 w 748"/>
                <a:gd name="T57" fmla="*/ 307 h 739"/>
                <a:gd name="T58" fmla="*/ 723 w 748"/>
                <a:gd name="T59" fmla="*/ 237 h 739"/>
                <a:gd name="T60" fmla="*/ 693 w 748"/>
                <a:gd name="T61" fmla="*/ 171 h 739"/>
                <a:gd name="T62" fmla="*/ 653 w 748"/>
                <a:gd name="T63" fmla="*/ 112 h 739"/>
                <a:gd name="T64" fmla="*/ 613 w 748"/>
                <a:gd name="T65" fmla="*/ 73 h 739"/>
                <a:gd name="T66" fmla="*/ 583 w 748"/>
                <a:gd name="T67" fmla="*/ 50 h 739"/>
                <a:gd name="T68" fmla="*/ 551 w 748"/>
                <a:gd name="T69" fmla="*/ 32 h 739"/>
                <a:gd name="T70" fmla="*/ 518 w 748"/>
                <a:gd name="T71" fmla="*/ 18 h 739"/>
                <a:gd name="T72" fmla="*/ 482 w 748"/>
                <a:gd name="T73" fmla="*/ 9 h 739"/>
                <a:gd name="T74" fmla="*/ 446 w 748"/>
                <a:gd name="T75" fmla="*/ 3 h 739"/>
                <a:gd name="T76" fmla="*/ 409 w 748"/>
                <a:gd name="T77" fmla="*/ 0 h 739"/>
                <a:gd name="T78" fmla="*/ 371 w 748"/>
                <a:gd name="T79" fmla="*/ 2 h 739"/>
                <a:gd name="T80" fmla="*/ 336 w 748"/>
                <a:gd name="T81" fmla="*/ 4 h 739"/>
                <a:gd name="T82" fmla="*/ 302 w 748"/>
                <a:gd name="T83" fmla="*/ 7 h 739"/>
                <a:gd name="T84" fmla="*/ 270 w 748"/>
                <a:gd name="T85" fmla="*/ 12 h 739"/>
                <a:gd name="T86" fmla="*/ 238 w 748"/>
                <a:gd name="T87" fmla="*/ 19 h 739"/>
                <a:gd name="T88" fmla="*/ 205 w 748"/>
                <a:gd name="T89" fmla="*/ 27 h 739"/>
                <a:gd name="T90" fmla="*/ 174 w 748"/>
                <a:gd name="T91" fmla="*/ 39 h 739"/>
                <a:gd name="T92" fmla="*/ 146 w 748"/>
                <a:gd name="T93" fmla="*/ 54 h 739"/>
                <a:gd name="T94" fmla="*/ 118 w 748"/>
                <a:gd name="T95" fmla="*/ 72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8" h="739">
                  <a:moveTo>
                    <a:pt x="105" y="82"/>
                  </a:moveTo>
                  <a:lnTo>
                    <a:pt x="88" y="101"/>
                  </a:lnTo>
                  <a:lnTo>
                    <a:pt x="72" y="120"/>
                  </a:lnTo>
                  <a:lnTo>
                    <a:pt x="59" y="142"/>
                  </a:lnTo>
                  <a:lnTo>
                    <a:pt x="48" y="164"/>
                  </a:lnTo>
                  <a:lnTo>
                    <a:pt x="38" y="187"/>
                  </a:lnTo>
                  <a:lnTo>
                    <a:pt x="30" y="212"/>
                  </a:lnTo>
                  <a:lnTo>
                    <a:pt x="25" y="237"/>
                  </a:lnTo>
                  <a:lnTo>
                    <a:pt x="19" y="261"/>
                  </a:lnTo>
                  <a:lnTo>
                    <a:pt x="11" y="310"/>
                  </a:lnTo>
                  <a:lnTo>
                    <a:pt x="4" y="363"/>
                  </a:lnTo>
                  <a:lnTo>
                    <a:pt x="0" y="419"/>
                  </a:lnTo>
                  <a:lnTo>
                    <a:pt x="3" y="475"/>
                  </a:lnTo>
                  <a:lnTo>
                    <a:pt x="12" y="529"/>
                  </a:lnTo>
                  <a:lnTo>
                    <a:pt x="28" y="580"/>
                  </a:lnTo>
                  <a:lnTo>
                    <a:pt x="53" y="625"/>
                  </a:lnTo>
                  <a:lnTo>
                    <a:pt x="89" y="661"/>
                  </a:lnTo>
                  <a:lnTo>
                    <a:pt x="102" y="671"/>
                  </a:lnTo>
                  <a:lnTo>
                    <a:pt x="114" y="679"/>
                  </a:lnTo>
                  <a:lnTo>
                    <a:pt x="128" y="686"/>
                  </a:lnTo>
                  <a:lnTo>
                    <a:pt x="141" y="693"/>
                  </a:lnTo>
                  <a:lnTo>
                    <a:pt x="156" y="698"/>
                  </a:lnTo>
                  <a:lnTo>
                    <a:pt x="170" y="704"/>
                  </a:lnTo>
                  <a:lnTo>
                    <a:pt x="185" y="710"/>
                  </a:lnTo>
                  <a:lnTo>
                    <a:pt x="200" y="713"/>
                  </a:lnTo>
                  <a:lnTo>
                    <a:pt x="215" y="718"/>
                  </a:lnTo>
                  <a:lnTo>
                    <a:pt x="230" y="721"/>
                  </a:lnTo>
                  <a:lnTo>
                    <a:pt x="246" y="724"/>
                  </a:lnTo>
                  <a:lnTo>
                    <a:pt x="261" y="727"/>
                  </a:lnTo>
                  <a:lnTo>
                    <a:pt x="276" y="730"/>
                  </a:lnTo>
                  <a:lnTo>
                    <a:pt x="291" y="731"/>
                  </a:lnTo>
                  <a:lnTo>
                    <a:pt x="306" y="733"/>
                  </a:lnTo>
                  <a:lnTo>
                    <a:pt x="321" y="734"/>
                  </a:lnTo>
                  <a:lnTo>
                    <a:pt x="337" y="735"/>
                  </a:lnTo>
                  <a:lnTo>
                    <a:pt x="353" y="736"/>
                  </a:lnTo>
                  <a:lnTo>
                    <a:pt x="370" y="738"/>
                  </a:lnTo>
                  <a:lnTo>
                    <a:pt x="386" y="739"/>
                  </a:lnTo>
                  <a:lnTo>
                    <a:pt x="404" y="739"/>
                  </a:lnTo>
                  <a:lnTo>
                    <a:pt x="420" y="738"/>
                  </a:lnTo>
                  <a:lnTo>
                    <a:pt x="437" y="738"/>
                  </a:lnTo>
                  <a:lnTo>
                    <a:pt x="453" y="735"/>
                  </a:lnTo>
                  <a:lnTo>
                    <a:pt x="470" y="733"/>
                  </a:lnTo>
                  <a:lnTo>
                    <a:pt x="487" y="731"/>
                  </a:lnTo>
                  <a:lnTo>
                    <a:pt x="503" y="727"/>
                  </a:lnTo>
                  <a:lnTo>
                    <a:pt x="519" y="724"/>
                  </a:lnTo>
                  <a:lnTo>
                    <a:pt x="535" y="719"/>
                  </a:lnTo>
                  <a:lnTo>
                    <a:pt x="551" y="713"/>
                  </a:lnTo>
                  <a:lnTo>
                    <a:pt x="566" y="708"/>
                  </a:lnTo>
                  <a:lnTo>
                    <a:pt x="581" y="701"/>
                  </a:lnTo>
                  <a:lnTo>
                    <a:pt x="626" y="673"/>
                  </a:lnTo>
                  <a:lnTo>
                    <a:pt x="663" y="637"/>
                  </a:lnTo>
                  <a:lnTo>
                    <a:pt x="693" y="595"/>
                  </a:lnTo>
                  <a:lnTo>
                    <a:pt x="717" y="548"/>
                  </a:lnTo>
                  <a:lnTo>
                    <a:pt x="733" y="498"/>
                  </a:lnTo>
                  <a:lnTo>
                    <a:pt x="744" y="446"/>
                  </a:lnTo>
                  <a:lnTo>
                    <a:pt x="748" y="394"/>
                  </a:lnTo>
                  <a:lnTo>
                    <a:pt x="746" y="342"/>
                  </a:lnTo>
                  <a:lnTo>
                    <a:pt x="741" y="307"/>
                  </a:lnTo>
                  <a:lnTo>
                    <a:pt x="733" y="272"/>
                  </a:lnTo>
                  <a:lnTo>
                    <a:pt x="723" y="237"/>
                  </a:lnTo>
                  <a:lnTo>
                    <a:pt x="709" y="203"/>
                  </a:lnTo>
                  <a:lnTo>
                    <a:pt x="693" y="171"/>
                  </a:lnTo>
                  <a:lnTo>
                    <a:pt x="673" y="141"/>
                  </a:lnTo>
                  <a:lnTo>
                    <a:pt x="653" y="112"/>
                  </a:lnTo>
                  <a:lnTo>
                    <a:pt x="628" y="86"/>
                  </a:lnTo>
                  <a:lnTo>
                    <a:pt x="613" y="73"/>
                  </a:lnTo>
                  <a:lnTo>
                    <a:pt x="598" y="60"/>
                  </a:lnTo>
                  <a:lnTo>
                    <a:pt x="583" y="50"/>
                  </a:lnTo>
                  <a:lnTo>
                    <a:pt x="567" y="40"/>
                  </a:lnTo>
                  <a:lnTo>
                    <a:pt x="551" y="32"/>
                  </a:lnTo>
                  <a:lnTo>
                    <a:pt x="535" y="25"/>
                  </a:lnTo>
                  <a:lnTo>
                    <a:pt x="518" y="18"/>
                  </a:lnTo>
                  <a:lnTo>
                    <a:pt x="500" y="13"/>
                  </a:lnTo>
                  <a:lnTo>
                    <a:pt x="482" y="9"/>
                  </a:lnTo>
                  <a:lnTo>
                    <a:pt x="465" y="5"/>
                  </a:lnTo>
                  <a:lnTo>
                    <a:pt x="446" y="3"/>
                  </a:lnTo>
                  <a:lnTo>
                    <a:pt x="428" y="0"/>
                  </a:lnTo>
                  <a:lnTo>
                    <a:pt x="409" y="0"/>
                  </a:lnTo>
                  <a:lnTo>
                    <a:pt x="390" y="0"/>
                  </a:lnTo>
                  <a:lnTo>
                    <a:pt x="371" y="2"/>
                  </a:lnTo>
                  <a:lnTo>
                    <a:pt x="352" y="3"/>
                  </a:lnTo>
                  <a:lnTo>
                    <a:pt x="336" y="4"/>
                  </a:lnTo>
                  <a:lnTo>
                    <a:pt x="320" y="6"/>
                  </a:lnTo>
                  <a:lnTo>
                    <a:pt x="302" y="7"/>
                  </a:lnTo>
                  <a:lnTo>
                    <a:pt x="286" y="10"/>
                  </a:lnTo>
                  <a:lnTo>
                    <a:pt x="270" y="12"/>
                  </a:lnTo>
                  <a:lnTo>
                    <a:pt x="254" y="15"/>
                  </a:lnTo>
                  <a:lnTo>
                    <a:pt x="238" y="19"/>
                  </a:lnTo>
                  <a:lnTo>
                    <a:pt x="222" y="22"/>
                  </a:lnTo>
                  <a:lnTo>
                    <a:pt x="205" y="27"/>
                  </a:lnTo>
                  <a:lnTo>
                    <a:pt x="189" y="33"/>
                  </a:lnTo>
                  <a:lnTo>
                    <a:pt x="174" y="39"/>
                  </a:lnTo>
                  <a:lnTo>
                    <a:pt x="159" y="45"/>
                  </a:lnTo>
                  <a:lnTo>
                    <a:pt x="146" y="54"/>
                  </a:lnTo>
                  <a:lnTo>
                    <a:pt x="132" y="62"/>
                  </a:lnTo>
                  <a:lnTo>
                    <a:pt x="118" y="72"/>
                  </a:lnTo>
                  <a:lnTo>
                    <a:pt x="105" y="82"/>
                  </a:lnTo>
                  <a:close/>
                </a:path>
              </a:pathLst>
            </a:custGeom>
            <a:solidFill>
              <a:srgbClr val="EA8E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4" name="Freeform 19"/>
            <p:cNvSpPr>
              <a:spLocks/>
            </p:cNvSpPr>
            <p:nvPr/>
          </p:nvSpPr>
          <p:spPr bwMode="auto">
            <a:xfrm>
              <a:off x="4869357" y="2425410"/>
              <a:ext cx="1378233" cy="1255932"/>
            </a:xfrm>
            <a:custGeom>
              <a:avLst/>
              <a:gdLst>
                <a:gd name="T0" fmla="*/ 0 w 587"/>
                <a:gd name="T1" fmla="*/ 273 h 534"/>
                <a:gd name="T2" fmla="*/ 5 w 587"/>
                <a:gd name="T3" fmla="*/ 337 h 534"/>
                <a:gd name="T4" fmla="*/ 25 w 587"/>
                <a:gd name="T5" fmla="*/ 399 h 534"/>
                <a:gd name="T6" fmla="*/ 63 w 587"/>
                <a:gd name="T7" fmla="*/ 453 h 534"/>
                <a:gd name="T8" fmla="*/ 107 w 587"/>
                <a:gd name="T9" fmla="*/ 489 h 534"/>
                <a:gd name="T10" fmla="*/ 143 w 587"/>
                <a:gd name="T11" fmla="*/ 507 h 534"/>
                <a:gd name="T12" fmla="*/ 182 w 587"/>
                <a:gd name="T13" fmla="*/ 520 h 534"/>
                <a:gd name="T14" fmla="*/ 224 w 587"/>
                <a:gd name="T15" fmla="*/ 529 h 534"/>
                <a:gd name="T16" fmla="*/ 265 w 587"/>
                <a:gd name="T17" fmla="*/ 534 h 534"/>
                <a:gd name="T18" fmla="*/ 308 w 587"/>
                <a:gd name="T19" fmla="*/ 534 h 534"/>
                <a:gd name="T20" fmla="*/ 349 w 587"/>
                <a:gd name="T21" fmla="*/ 530 h 534"/>
                <a:gd name="T22" fmla="*/ 390 w 587"/>
                <a:gd name="T23" fmla="*/ 523 h 534"/>
                <a:gd name="T24" fmla="*/ 433 w 587"/>
                <a:gd name="T25" fmla="*/ 510 h 534"/>
                <a:gd name="T26" fmla="*/ 481 w 587"/>
                <a:gd name="T27" fmla="*/ 483 h 534"/>
                <a:gd name="T28" fmla="*/ 520 w 587"/>
                <a:gd name="T29" fmla="*/ 446 h 534"/>
                <a:gd name="T30" fmla="*/ 551 w 587"/>
                <a:gd name="T31" fmla="*/ 401 h 534"/>
                <a:gd name="T32" fmla="*/ 573 w 587"/>
                <a:gd name="T33" fmla="*/ 350 h 534"/>
                <a:gd name="T34" fmla="*/ 584 w 587"/>
                <a:gd name="T35" fmla="*/ 297 h 534"/>
                <a:gd name="T36" fmla="*/ 584 w 587"/>
                <a:gd name="T37" fmla="*/ 243 h 534"/>
                <a:gd name="T38" fmla="*/ 573 w 587"/>
                <a:gd name="T39" fmla="*/ 190 h 534"/>
                <a:gd name="T40" fmla="*/ 553 w 587"/>
                <a:gd name="T41" fmla="*/ 150 h 534"/>
                <a:gd name="T42" fmla="*/ 534 w 587"/>
                <a:gd name="T43" fmla="*/ 123 h 534"/>
                <a:gd name="T44" fmla="*/ 512 w 587"/>
                <a:gd name="T45" fmla="*/ 100 h 534"/>
                <a:gd name="T46" fmla="*/ 486 w 587"/>
                <a:gd name="T47" fmla="*/ 78 h 534"/>
                <a:gd name="T48" fmla="*/ 460 w 587"/>
                <a:gd name="T49" fmla="*/ 59 h 534"/>
                <a:gd name="T50" fmla="*/ 431 w 587"/>
                <a:gd name="T51" fmla="*/ 43 h 534"/>
                <a:gd name="T52" fmla="*/ 402 w 587"/>
                <a:gd name="T53" fmla="*/ 29 h 534"/>
                <a:gd name="T54" fmla="*/ 372 w 587"/>
                <a:gd name="T55" fmla="*/ 18 h 534"/>
                <a:gd name="T56" fmla="*/ 345 w 587"/>
                <a:gd name="T57" fmla="*/ 10 h 534"/>
                <a:gd name="T58" fmla="*/ 315 w 587"/>
                <a:gd name="T59" fmla="*/ 4 h 534"/>
                <a:gd name="T60" fmla="*/ 284 w 587"/>
                <a:gd name="T61" fmla="*/ 2 h 534"/>
                <a:gd name="T62" fmla="*/ 249 w 587"/>
                <a:gd name="T63" fmla="*/ 0 h 534"/>
                <a:gd name="T64" fmla="*/ 216 w 587"/>
                <a:gd name="T65" fmla="*/ 4 h 534"/>
                <a:gd name="T66" fmla="*/ 182 w 587"/>
                <a:gd name="T67" fmla="*/ 10 h 534"/>
                <a:gd name="T68" fmla="*/ 150 w 587"/>
                <a:gd name="T69" fmla="*/ 18 h 534"/>
                <a:gd name="T70" fmla="*/ 122 w 587"/>
                <a:gd name="T71" fmla="*/ 30 h 534"/>
                <a:gd name="T72" fmla="*/ 88 w 587"/>
                <a:gd name="T73" fmla="*/ 55 h 534"/>
                <a:gd name="T74" fmla="*/ 50 w 587"/>
                <a:gd name="T75" fmla="*/ 101 h 534"/>
                <a:gd name="T76" fmla="*/ 22 w 587"/>
                <a:gd name="T77" fmla="*/ 155 h 534"/>
                <a:gd name="T78" fmla="*/ 5 w 587"/>
                <a:gd name="T79" fmla="*/ 212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87" h="534">
                  <a:moveTo>
                    <a:pt x="1" y="238"/>
                  </a:moveTo>
                  <a:lnTo>
                    <a:pt x="0" y="273"/>
                  </a:lnTo>
                  <a:lnTo>
                    <a:pt x="1" y="305"/>
                  </a:lnTo>
                  <a:lnTo>
                    <a:pt x="5" y="337"/>
                  </a:lnTo>
                  <a:lnTo>
                    <a:pt x="13" y="369"/>
                  </a:lnTo>
                  <a:lnTo>
                    <a:pt x="25" y="399"/>
                  </a:lnTo>
                  <a:lnTo>
                    <a:pt x="42" y="426"/>
                  </a:lnTo>
                  <a:lnTo>
                    <a:pt x="63" y="453"/>
                  </a:lnTo>
                  <a:lnTo>
                    <a:pt x="91" y="477"/>
                  </a:lnTo>
                  <a:lnTo>
                    <a:pt x="107" y="489"/>
                  </a:lnTo>
                  <a:lnTo>
                    <a:pt x="126" y="498"/>
                  </a:lnTo>
                  <a:lnTo>
                    <a:pt x="143" y="507"/>
                  </a:lnTo>
                  <a:lnTo>
                    <a:pt x="163" y="514"/>
                  </a:lnTo>
                  <a:lnTo>
                    <a:pt x="182" y="520"/>
                  </a:lnTo>
                  <a:lnTo>
                    <a:pt x="203" y="525"/>
                  </a:lnTo>
                  <a:lnTo>
                    <a:pt x="224" y="529"/>
                  </a:lnTo>
                  <a:lnTo>
                    <a:pt x="244" y="531"/>
                  </a:lnTo>
                  <a:lnTo>
                    <a:pt x="265" y="534"/>
                  </a:lnTo>
                  <a:lnTo>
                    <a:pt x="287" y="534"/>
                  </a:lnTo>
                  <a:lnTo>
                    <a:pt x="308" y="534"/>
                  </a:lnTo>
                  <a:lnTo>
                    <a:pt x="328" y="532"/>
                  </a:lnTo>
                  <a:lnTo>
                    <a:pt x="349" y="530"/>
                  </a:lnTo>
                  <a:lnTo>
                    <a:pt x="370" y="527"/>
                  </a:lnTo>
                  <a:lnTo>
                    <a:pt x="390" y="523"/>
                  </a:lnTo>
                  <a:lnTo>
                    <a:pt x="408" y="519"/>
                  </a:lnTo>
                  <a:lnTo>
                    <a:pt x="433" y="510"/>
                  </a:lnTo>
                  <a:lnTo>
                    <a:pt x="458" y="498"/>
                  </a:lnTo>
                  <a:lnTo>
                    <a:pt x="481" y="483"/>
                  </a:lnTo>
                  <a:lnTo>
                    <a:pt x="501" y="465"/>
                  </a:lnTo>
                  <a:lnTo>
                    <a:pt x="520" y="446"/>
                  </a:lnTo>
                  <a:lnTo>
                    <a:pt x="537" y="425"/>
                  </a:lnTo>
                  <a:lnTo>
                    <a:pt x="551" y="401"/>
                  </a:lnTo>
                  <a:lnTo>
                    <a:pt x="564" y="377"/>
                  </a:lnTo>
                  <a:lnTo>
                    <a:pt x="573" y="350"/>
                  </a:lnTo>
                  <a:lnTo>
                    <a:pt x="580" y="324"/>
                  </a:lnTo>
                  <a:lnTo>
                    <a:pt x="584" y="297"/>
                  </a:lnTo>
                  <a:lnTo>
                    <a:pt x="587" y="269"/>
                  </a:lnTo>
                  <a:lnTo>
                    <a:pt x="584" y="243"/>
                  </a:lnTo>
                  <a:lnTo>
                    <a:pt x="581" y="215"/>
                  </a:lnTo>
                  <a:lnTo>
                    <a:pt x="573" y="190"/>
                  </a:lnTo>
                  <a:lnTo>
                    <a:pt x="561" y="164"/>
                  </a:lnTo>
                  <a:lnTo>
                    <a:pt x="553" y="150"/>
                  </a:lnTo>
                  <a:lnTo>
                    <a:pt x="544" y="137"/>
                  </a:lnTo>
                  <a:lnTo>
                    <a:pt x="534" y="123"/>
                  </a:lnTo>
                  <a:lnTo>
                    <a:pt x="523" y="111"/>
                  </a:lnTo>
                  <a:lnTo>
                    <a:pt x="512" y="100"/>
                  </a:lnTo>
                  <a:lnTo>
                    <a:pt x="499" y="88"/>
                  </a:lnTo>
                  <a:lnTo>
                    <a:pt x="486" y="78"/>
                  </a:lnTo>
                  <a:lnTo>
                    <a:pt x="474" y="69"/>
                  </a:lnTo>
                  <a:lnTo>
                    <a:pt x="460" y="59"/>
                  </a:lnTo>
                  <a:lnTo>
                    <a:pt x="446" y="51"/>
                  </a:lnTo>
                  <a:lnTo>
                    <a:pt x="431" y="43"/>
                  </a:lnTo>
                  <a:lnTo>
                    <a:pt x="417" y="36"/>
                  </a:lnTo>
                  <a:lnTo>
                    <a:pt x="402" y="29"/>
                  </a:lnTo>
                  <a:lnTo>
                    <a:pt x="387" y="24"/>
                  </a:lnTo>
                  <a:lnTo>
                    <a:pt x="372" y="18"/>
                  </a:lnTo>
                  <a:lnTo>
                    <a:pt x="357" y="13"/>
                  </a:lnTo>
                  <a:lnTo>
                    <a:pt x="345" y="10"/>
                  </a:lnTo>
                  <a:lnTo>
                    <a:pt x="330" y="6"/>
                  </a:lnTo>
                  <a:lnTo>
                    <a:pt x="315" y="4"/>
                  </a:lnTo>
                  <a:lnTo>
                    <a:pt x="300" y="3"/>
                  </a:lnTo>
                  <a:lnTo>
                    <a:pt x="284" y="2"/>
                  </a:lnTo>
                  <a:lnTo>
                    <a:pt x="266" y="0"/>
                  </a:lnTo>
                  <a:lnTo>
                    <a:pt x="249" y="0"/>
                  </a:lnTo>
                  <a:lnTo>
                    <a:pt x="232" y="2"/>
                  </a:lnTo>
                  <a:lnTo>
                    <a:pt x="216" y="4"/>
                  </a:lnTo>
                  <a:lnTo>
                    <a:pt x="198" y="6"/>
                  </a:lnTo>
                  <a:lnTo>
                    <a:pt x="182" y="10"/>
                  </a:lnTo>
                  <a:lnTo>
                    <a:pt x="166" y="13"/>
                  </a:lnTo>
                  <a:lnTo>
                    <a:pt x="150" y="18"/>
                  </a:lnTo>
                  <a:lnTo>
                    <a:pt x="136" y="24"/>
                  </a:lnTo>
                  <a:lnTo>
                    <a:pt x="122" y="30"/>
                  </a:lnTo>
                  <a:lnTo>
                    <a:pt x="110" y="37"/>
                  </a:lnTo>
                  <a:lnTo>
                    <a:pt x="88" y="55"/>
                  </a:lnTo>
                  <a:lnTo>
                    <a:pt x="68" y="77"/>
                  </a:lnTo>
                  <a:lnTo>
                    <a:pt x="50" y="101"/>
                  </a:lnTo>
                  <a:lnTo>
                    <a:pt x="35" y="127"/>
                  </a:lnTo>
                  <a:lnTo>
                    <a:pt x="22" y="155"/>
                  </a:lnTo>
                  <a:lnTo>
                    <a:pt x="12" y="184"/>
                  </a:lnTo>
                  <a:lnTo>
                    <a:pt x="5" y="212"/>
                  </a:lnTo>
                  <a:lnTo>
                    <a:pt x="1" y="238"/>
                  </a:lnTo>
                  <a:close/>
                </a:path>
              </a:pathLst>
            </a:custGeom>
            <a:solidFill>
              <a:srgbClr val="EFB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 20"/>
            <p:cNvSpPr>
              <a:spLocks/>
            </p:cNvSpPr>
            <p:nvPr/>
          </p:nvSpPr>
          <p:spPr bwMode="auto">
            <a:xfrm>
              <a:off x="4714130" y="2237255"/>
              <a:ext cx="1632241" cy="1646353"/>
            </a:xfrm>
            <a:custGeom>
              <a:avLst/>
              <a:gdLst>
                <a:gd name="T0" fmla="*/ 618 w 693"/>
                <a:gd name="T1" fmla="*/ 123 h 700"/>
                <a:gd name="T2" fmla="*/ 437 w 693"/>
                <a:gd name="T3" fmla="*/ 11 h 700"/>
                <a:gd name="T4" fmla="*/ 265 w 693"/>
                <a:gd name="T5" fmla="*/ 3 h 700"/>
                <a:gd name="T6" fmla="*/ 139 w 693"/>
                <a:gd name="T7" fmla="*/ 39 h 700"/>
                <a:gd name="T8" fmla="*/ 81 w 693"/>
                <a:gd name="T9" fmla="*/ 114 h 700"/>
                <a:gd name="T10" fmla="*/ 110 w 693"/>
                <a:gd name="T11" fmla="*/ 100 h 700"/>
                <a:gd name="T12" fmla="*/ 201 w 693"/>
                <a:gd name="T13" fmla="*/ 39 h 700"/>
                <a:gd name="T14" fmla="*/ 322 w 693"/>
                <a:gd name="T15" fmla="*/ 24 h 700"/>
                <a:gd name="T16" fmla="*/ 512 w 693"/>
                <a:gd name="T17" fmla="*/ 67 h 700"/>
                <a:gd name="T18" fmla="*/ 643 w 693"/>
                <a:gd name="T19" fmla="*/ 207 h 700"/>
                <a:gd name="T20" fmla="*/ 667 w 693"/>
                <a:gd name="T21" fmla="*/ 434 h 700"/>
                <a:gd name="T22" fmla="*/ 587 w 693"/>
                <a:gd name="T23" fmla="*/ 602 h 700"/>
                <a:gd name="T24" fmla="*/ 487 w 693"/>
                <a:gd name="T25" fmla="*/ 662 h 700"/>
                <a:gd name="T26" fmla="*/ 361 w 693"/>
                <a:gd name="T27" fmla="*/ 676 h 700"/>
                <a:gd name="T28" fmla="*/ 213 w 693"/>
                <a:gd name="T29" fmla="*/ 656 h 700"/>
                <a:gd name="T30" fmla="*/ 110 w 693"/>
                <a:gd name="T31" fmla="*/ 619 h 700"/>
                <a:gd name="T32" fmla="*/ 27 w 693"/>
                <a:gd name="T33" fmla="*/ 443 h 700"/>
                <a:gd name="T34" fmla="*/ 88 w 693"/>
                <a:gd name="T35" fmla="*/ 239 h 700"/>
                <a:gd name="T36" fmla="*/ 245 w 693"/>
                <a:gd name="T37" fmla="*/ 136 h 700"/>
                <a:gd name="T38" fmla="*/ 402 w 693"/>
                <a:gd name="T39" fmla="*/ 152 h 700"/>
                <a:gd name="T40" fmla="*/ 525 w 693"/>
                <a:gd name="T41" fmla="*/ 227 h 700"/>
                <a:gd name="T42" fmla="*/ 564 w 693"/>
                <a:gd name="T43" fmla="*/ 371 h 700"/>
                <a:gd name="T44" fmla="*/ 481 w 693"/>
                <a:gd name="T45" fmla="*/ 554 h 700"/>
                <a:gd name="T46" fmla="*/ 335 w 693"/>
                <a:gd name="T47" fmla="*/ 586 h 700"/>
                <a:gd name="T48" fmla="*/ 207 w 693"/>
                <a:gd name="T49" fmla="*/ 467 h 700"/>
                <a:gd name="T50" fmla="*/ 237 w 693"/>
                <a:gd name="T51" fmla="*/ 308 h 700"/>
                <a:gd name="T52" fmla="*/ 350 w 693"/>
                <a:gd name="T53" fmla="*/ 280 h 700"/>
                <a:gd name="T54" fmla="*/ 422 w 693"/>
                <a:gd name="T55" fmla="*/ 324 h 700"/>
                <a:gd name="T56" fmla="*/ 437 w 693"/>
                <a:gd name="T57" fmla="*/ 417 h 700"/>
                <a:gd name="T58" fmla="*/ 394 w 693"/>
                <a:gd name="T59" fmla="*/ 461 h 700"/>
                <a:gd name="T60" fmla="*/ 345 w 693"/>
                <a:gd name="T61" fmla="*/ 419 h 700"/>
                <a:gd name="T62" fmla="*/ 369 w 693"/>
                <a:gd name="T63" fmla="*/ 374 h 700"/>
                <a:gd name="T64" fmla="*/ 328 w 693"/>
                <a:gd name="T65" fmla="*/ 389 h 700"/>
                <a:gd name="T66" fmla="*/ 343 w 693"/>
                <a:gd name="T67" fmla="*/ 465 h 700"/>
                <a:gd name="T68" fmla="*/ 407 w 693"/>
                <a:gd name="T69" fmla="*/ 484 h 700"/>
                <a:gd name="T70" fmla="*/ 456 w 693"/>
                <a:gd name="T71" fmla="*/ 439 h 700"/>
                <a:gd name="T72" fmla="*/ 459 w 693"/>
                <a:gd name="T73" fmla="*/ 342 h 700"/>
                <a:gd name="T74" fmla="*/ 403 w 693"/>
                <a:gd name="T75" fmla="*/ 274 h 700"/>
                <a:gd name="T76" fmla="*/ 285 w 693"/>
                <a:gd name="T77" fmla="*/ 256 h 700"/>
                <a:gd name="T78" fmla="*/ 184 w 693"/>
                <a:gd name="T79" fmla="*/ 390 h 700"/>
                <a:gd name="T80" fmla="*/ 252 w 693"/>
                <a:gd name="T81" fmla="*/ 581 h 700"/>
                <a:gd name="T82" fmla="*/ 367 w 693"/>
                <a:gd name="T83" fmla="*/ 612 h 700"/>
                <a:gd name="T84" fmla="*/ 452 w 693"/>
                <a:gd name="T85" fmla="*/ 600 h 700"/>
                <a:gd name="T86" fmla="*/ 553 w 693"/>
                <a:gd name="T87" fmla="*/ 499 h 700"/>
                <a:gd name="T88" fmla="*/ 581 w 693"/>
                <a:gd name="T89" fmla="*/ 292 h 700"/>
                <a:gd name="T90" fmla="*/ 495 w 693"/>
                <a:gd name="T91" fmla="*/ 169 h 700"/>
                <a:gd name="T92" fmla="*/ 335 w 693"/>
                <a:gd name="T93" fmla="*/ 112 h 700"/>
                <a:gd name="T94" fmla="*/ 172 w 693"/>
                <a:gd name="T95" fmla="*/ 134 h 700"/>
                <a:gd name="T96" fmla="*/ 10 w 693"/>
                <a:gd name="T97" fmla="*/ 329 h 700"/>
                <a:gd name="T98" fmla="*/ 29 w 693"/>
                <a:gd name="T99" fmla="*/ 557 h 700"/>
                <a:gd name="T100" fmla="*/ 149 w 693"/>
                <a:gd name="T101" fmla="*/ 663 h 700"/>
                <a:gd name="T102" fmla="*/ 288 w 693"/>
                <a:gd name="T103" fmla="*/ 693 h 700"/>
                <a:gd name="T104" fmla="*/ 424 w 693"/>
                <a:gd name="T105" fmla="*/ 699 h 700"/>
                <a:gd name="T106" fmla="*/ 545 w 693"/>
                <a:gd name="T107" fmla="*/ 662 h 700"/>
                <a:gd name="T108" fmla="*/ 641 w 693"/>
                <a:gd name="T109" fmla="*/ 577 h 700"/>
                <a:gd name="T110" fmla="*/ 691 w 693"/>
                <a:gd name="T111" fmla="*/ 32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3" h="700">
                  <a:moveTo>
                    <a:pt x="687" y="286"/>
                  </a:moveTo>
                  <a:lnTo>
                    <a:pt x="683" y="256"/>
                  </a:lnTo>
                  <a:lnTo>
                    <a:pt x="675" y="227"/>
                  </a:lnTo>
                  <a:lnTo>
                    <a:pt x="664" y="198"/>
                  </a:lnTo>
                  <a:lnTo>
                    <a:pt x="652" y="172"/>
                  </a:lnTo>
                  <a:lnTo>
                    <a:pt x="637" y="146"/>
                  </a:lnTo>
                  <a:lnTo>
                    <a:pt x="618" y="123"/>
                  </a:lnTo>
                  <a:lnTo>
                    <a:pt x="598" y="101"/>
                  </a:lnTo>
                  <a:lnTo>
                    <a:pt x="576" y="80"/>
                  </a:lnTo>
                  <a:lnTo>
                    <a:pt x="552" y="63"/>
                  </a:lnTo>
                  <a:lnTo>
                    <a:pt x="525" y="47"/>
                  </a:lnTo>
                  <a:lnTo>
                    <a:pt x="497" y="32"/>
                  </a:lnTo>
                  <a:lnTo>
                    <a:pt x="467" y="21"/>
                  </a:lnTo>
                  <a:lnTo>
                    <a:pt x="437" y="11"/>
                  </a:lnTo>
                  <a:lnTo>
                    <a:pt x="405" y="6"/>
                  </a:lnTo>
                  <a:lnTo>
                    <a:pt x="372" y="1"/>
                  </a:lnTo>
                  <a:lnTo>
                    <a:pt x="338" y="0"/>
                  </a:lnTo>
                  <a:lnTo>
                    <a:pt x="321" y="0"/>
                  </a:lnTo>
                  <a:lnTo>
                    <a:pt x="303" y="1"/>
                  </a:lnTo>
                  <a:lnTo>
                    <a:pt x="284" y="1"/>
                  </a:lnTo>
                  <a:lnTo>
                    <a:pt x="265" y="3"/>
                  </a:lnTo>
                  <a:lnTo>
                    <a:pt x="245" y="6"/>
                  </a:lnTo>
                  <a:lnTo>
                    <a:pt x="227" y="8"/>
                  </a:lnTo>
                  <a:lnTo>
                    <a:pt x="208" y="12"/>
                  </a:lnTo>
                  <a:lnTo>
                    <a:pt x="190" y="17"/>
                  </a:lnTo>
                  <a:lnTo>
                    <a:pt x="172" y="23"/>
                  </a:lnTo>
                  <a:lnTo>
                    <a:pt x="155" y="31"/>
                  </a:lnTo>
                  <a:lnTo>
                    <a:pt x="139" y="39"/>
                  </a:lnTo>
                  <a:lnTo>
                    <a:pt x="125" y="49"/>
                  </a:lnTo>
                  <a:lnTo>
                    <a:pt x="111" y="61"/>
                  </a:lnTo>
                  <a:lnTo>
                    <a:pt x="100" y="74"/>
                  </a:lnTo>
                  <a:lnTo>
                    <a:pt x="89" y="89"/>
                  </a:lnTo>
                  <a:lnTo>
                    <a:pt x="81" y="105"/>
                  </a:lnTo>
                  <a:lnTo>
                    <a:pt x="80" y="109"/>
                  </a:lnTo>
                  <a:lnTo>
                    <a:pt x="81" y="114"/>
                  </a:lnTo>
                  <a:lnTo>
                    <a:pt x="84" y="117"/>
                  </a:lnTo>
                  <a:lnTo>
                    <a:pt x="88" y="121"/>
                  </a:lnTo>
                  <a:lnTo>
                    <a:pt x="93" y="122"/>
                  </a:lnTo>
                  <a:lnTo>
                    <a:pt x="97" y="121"/>
                  </a:lnTo>
                  <a:lnTo>
                    <a:pt x="101" y="117"/>
                  </a:lnTo>
                  <a:lnTo>
                    <a:pt x="103" y="114"/>
                  </a:lnTo>
                  <a:lnTo>
                    <a:pt x="110" y="100"/>
                  </a:lnTo>
                  <a:lnTo>
                    <a:pt x="119" y="87"/>
                  </a:lnTo>
                  <a:lnTo>
                    <a:pt x="130" y="76"/>
                  </a:lnTo>
                  <a:lnTo>
                    <a:pt x="141" y="67"/>
                  </a:lnTo>
                  <a:lnTo>
                    <a:pt x="155" y="57"/>
                  </a:lnTo>
                  <a:lnTo>
                    <a:pt x="169" y="50"/>
                  </a:lnTo>
                  <a:lnTo>
                    <a:pt x="185" y="45"/>
                  </a:lnTo>
                  <a:lnTo>
                    <a:pt x="201" y="39"/>
                  </a:lnTo>
                  <a:lnTo>
                    <a:pt x="217" y="34"/>
                  </a:lnTo>
                  <a:lnTo>
                    <a:pt x="235" y="31"/>
                  </a:lnTo>
                  <a:lnTo>
                    <a:pt x="253" y="29"/>
                  </a:lnTo>
                  <a:lnTo>
                    <a:pt x="270" y="26"/>
                  </a:lnTo>
                  <a:lnTo>
                    <a:pt x="288" y="25"/>
                  </a:lnTo>
                  <a:lnTo>
                    <a:pt x="305" y="25"/>
                  </a:lnTo>
                  <a:lnTo>
                    <a:pt x="322" y="24"/>
                  </a:lnTo>
                  <a:lnTo>
                    <a:pt x="338" y="24"/>
                  </a:lnTo>
                  <a:lnTo>
                    <a:pt x="369" y="25"/>
                  </a:lnTo>
                  <a:lnTo>
                    <a:pt x="401" y="29"/>
                  </a:lnTo>
                  <a:lnTo>
                    <a:pt x="431" y="36"/>
                  </a:lnTo>
                  <a:lnTo>
                    <a:pt x="459" y="44"/>
                  </a:lnTo>
                  <a:lnTo>
                    <a:pt x="487" y="54"/>
                  </a:lnTo>
                  <a:lnTo>
                    <a:pt x="512" y="67"/>
                  </a:lnTo>
                  <a:lnTo>
                    <a:pt x="537" y="82"/>
                  </a:lnTo>
                  <a:lnTo>
                    <a:pt x="560" y="99"/>
                  </a:lnTo>
                  <a:lnTo>
                    <a:pt x="580" y="117"/>
                  </a:lnTo>
                  <a:lnTo>
                    <a:pt x="600" y="138"/>
                  </a:lnTo>
                  <a:lnTo>
                    <a:pt x="616" y="160"/>
                  </a:lnTo>
                  <a:lnTo>
                    <a:pt x="631" y="183"/>
                  </a:lnTo>
                  <a:lnTo>
                    <a:pt x="643" y="207"/>
                  </a:lnTo>
                  <a:lnTo>
                    <a:pt x="653" y="234"/>
                  </a:lnTo>
                  <a:lnTo>
                    <a:pt x="659" y="260"/>
                  </a:lnTo>
                  <a:lnTo>
                    <a:pt x="663" y="288"/>
                  </a:lnTo>
                  <a:lnTo>
                    <a:pt x="667" y="325"/>
                  </a:lnTo>
                  <a:lnTo>
                    <a:pt x="669" y="362"/>
                  </a:lnTo>
                  <a:lnTo>
                    <a:pt x="669" y="399"/>
                  </a:lnTo>
                  <a:lnTo>
                    <a:pt x="667" y="434"/>
                  </a:lnTo>
                  <a:lnTo>
                    <a:pt x="662" y="469"/>
                  </a:lnTo>
                  <a:lnTo>
                    <a:pt x="653" y="502"/>
                  </a:lnTo>
                  <a:lnTo>
                    <a:pt x="640" y="534"/>
                  </a:lnTo>
                  <a:lnTo>
                    <a:pt x="622" y="563"/>
                  </a:lnTo>
                  <a:lnTo>
                    <a:pt x="611" y="577"/>
                  </a:lnTo>
                  <a:lnTo>
                    <a:pt x="600" y="589"/>
                  </a:lnTo>
                  <a:lnTo>
                    <a:pt x="587" y="602"/>
                  </a:lnTo>
                  <a:lnTo>
                    <a:pt x="575" y="612"/>
                  </a:lnTo>
                  <a:lnTo>
                    <a:pt x="562" y="623"/>
                  </a:lnTo>
                  <a:lnTo>
                    <a:pt x="547" y="633"/>
                  </a:lnTo>
                  <a:lnTo>
                    <a:pt x="533" y="641"/>
                  </a:lnTo>
                  <a:lnTo>
                    <a:pt x="518" y="649"/>
                  </a:lnTo>
                  <a:lnTo>
                    <a:pt x="503" y="656"/>
                  </a:lnTo>
                  <a:lnTo>
                    <a:pt x="487" y="662"/>
                  </a:lnTo>
                  <a:lnTo>
                    <a:pt x="471" y="667"/>
                  </a:lnTo>
                  <a:lnTo>
                    <a:pt x="455" y="671"/>
                  </a:lnTo>
                  <a:lnTo>
                    <a:pt x="437" y="675"/>
                  </a:lnTo>
                  <a:lnTo>
                    <a:pt x="421" y="676"/>
                  </a:lnTo>
                  <a:lnTo>
                    <a:pt x="404" y="677"/>
                  </a:lnTo>
                  <a:lnTo>
                    <a:pt x="387" y="677"/>
                  </a:lnTo>
                  <a:lnTo>
                    <a:pt x="361" y="676"/>
                  </a:lnTo>
                  <a:lnTo>
                    <a:pt x="338" y="673"/>
                  </a:lnTo>
                  <a:lnTo>
                    <a:pt x="315" y="672"/>
                  </a:lnTo>
                  <a:lnTo>
                    <a:pt x="292" y="670"/>
                  </a:lnTo>
                  <a:lnTo>
                    <a:pt x="271" y="667"/>
                  </a:lnTo>
                  <a:lnTo>
                    <a:pt x="251" y="664"/>
                  </a:lnTo>
                  <a:lnTo>
                    <a:pt x="231" y="660"/>
                  </a:lnTo>
                  <a:lnTo>
                    <a:pt x="213" y="656"/>
                  </a:lnTo>
                  <a:lnTo>
                    <a:pt x="195" y="652"/>
                  </a:lnTo>
                  <a:lnTo>
                    <a:pt x="178" y="647"/>
                  </a:lnTo>
                  <a:lnTo>
                    <a:pt x="163" y="642"/>
                  </a:lnTo>
                  <a:lnTo>
                    <a:pt x="148" y="638"/>
                  </a:lnTo>
                  <a:lnTo>
                    <a:pt x="134" y="632"/>
                  </a:lnTo>
                  <a:lnTo>
                    <a:pt x="122" y="625"/>
                  </a:lnTo>
                  <a:lnTo>
                    <a:pt x="110" y="619"/>
                  </a:lnTo>
                  <a:lnTo>
                    <a:pt x="100" y="612"/>
                  </a:lnTo>
                  <a:lnTo>
                    <a:pt x="78" y="592"/>
                  </a:lnTo>
                  <a:lnTo>
                    <a:pt x="61" y="565"/>
                  </a:lnTo>
                  <a:lnTo>
                    <a:pt x="48" y="535"/>
                  </a:lnTo>
                  <a:lnTo>
                    <a:pt x="38" y="504"/>
                  </a:lnTo>
                  <a:lnTo>
                    <a:pt x="32" y="473"/>
                  </a:lnTo>
                  <a:lnTo>
                    <a:pt x="27" y="443"/>
                  </a:lnTo>
                  <a:lnTo>
                    <a:pt x="25" y="419"/>
                  </a:lnTo>
                  <a:lnTo>
                    <a:pt x="24" y="399"/>
                  </a:lnTo>
                  <a:lnTo>
                    <a:pt x="26" y="367"/>
                  </a:lnTo>
                  <a:lnTo>
                    <a:pt x="34" y="334"/>
                  </a:lnTo>
                  <a:lnTo>
                    <a:pt x="48" y="301"/>
                  </a:lnTo>
                  <a:lnTo>
                    <a:pt x="66" y="269"/>
                  </a:lnTo>
                  <a:lnTo>
                    <a:pt x="88" y="239"/>
                  </a:lnTo>
                  <a:lnTo>
                    <a:pt x="112" y="210"/>
                  </a:lnTo>
                  <a:lnTo>
                    <a:pt x="139" y="185"/>
                  </a:lnTo>
                  <a:lnTo>
                    <a:pt x="167" y="165"/>
                  </a:lnTo>
                  <a:lnTo>
                    <a:pt x="185" y="154"/>
                  </a:lnTo>
                  <a:lnTo>
                    <a:pt x="203" y="146"/>
                  </a:lnTo>
                  <a:lnTo>
                    <a:pt x="224" y="139"/>
                  </a:lnTo>
                  <a:lnTo>
                    <a:pt x="245" y="136"/>
                  </a:lnTo>
                  <a:lnTo>
                    <a:pt x="267" y="132"/>
                  </a:lnTo>
                  <a:lnTo>
                    <a:pt x="289" y="132"/>
                  </a:lnTo>
                  <a:lnTo>
                    <a:pt x="312" y="134"/>
                  </a:lnTo>
                  <a:lnTo>
                    <a:pt x="335" y="136"/>
                  </a:lnTo>
                  <a:lnTo>
                    <a:pt x="357" y="139"/>
                  </a:lnTo>
                  <a:lnTo>
                    <a:pt x="380" y="145"/>
                  </a:lnTo>
                  <a:lnTo>
                    <a:pt x="402" y="152"/>
                  </a:lnTo>
                  <a:lnTo>
                    <a:pt x="422" y="159"/>
                  </a:lnTo>
                  <a:lnTo>
                    <a:pt x="443" y="168"/>
                  </a:lnTo>
                  <a:lnTo>
                    <a:pt x="463" y="179"/>
                  </a:lnTo>
                  <a:lnTo>
                    <a:pt x="481" y="190"/>
                  </a:lnTo>
                  <a:lnTo>
                    <a:pt x="499" y="202"/>
                  </a:lnTo>
                  <a:lnTo>
                    <a:pt x="512" y="213"/>
                  </a:lnTo>
                  <a:lnTo>
                    <a:pt x="525" y="227"/>
                  </a:lnTo>
                  <a:lnTo>
                    <a:pt x="537" y="243"/>
                  </a:lnTo>
                  <a:lnTo>
                    <a:pt x="546" y="259"/>
                  </a:lnTo>
                  <a:lnTo>
                    <a:pt x="553" y="278"/>
                  </a:lnTo>
                  <a:lnTo>
                    <a:pt x="558" y="299"/>
                  </a:lnTo>
                  <a:lnTo>
                    <a:pt x="562" y="319"/>
                  </a:lnTo>
                  <a:lnTo>
                    <a:pt x="564" y="341"/>
                  </a:lnTo>
                  <a:lnTo>
                    <a:pt x="564" y="371"/>
                  </a:lnTo>
                  <a:lnTo>
                    <a:pt x="560" y="401"/>
                  </a:lnTo>
                  <a:lnTo>
                    <a:pt x="553" y="431"/>
                  </a:lnTo>
                  <a:lnTo>
                    <a:pt x="543" y="460"/>
                  </a:lnTo>
                  <a:lnTo>
                    <a:pt x="531" y="488"/>
                  </a:lnTo>
                  <a:lnTo>
                    <a:pt x="517" y="512"/>
                  </a:lnTo>
                  <a:lnTo>
                    <a:pt x="500" y="535"/>
                  </a:lnTo>
                  <a:lnTo>
                    <a:pt x="481" y="554"/>
                  </a:lnTo>
                  <a:lnTo>
                    <a:pt x="462" y="567"/>
                  </a:lnTo>
                  <a:lnTo>
                    <a:pt x="441" y="578"/>
                  </a:lnTo>
                  <a:lnTo>
                    <a:pt x="420" y="585"/>
                  </a:lnTo>
                  <a:lnTo>
                    <a:pt x="398" y="588"/>
                  </a:lnTo>
                  <a:lnTo>
                    <a:pt x="376" y="589"/>
                  </a:lnTo>
                  <a:lnTo>
                    <a:pt x="356" y="588"/>
                  </a:lnTo>
                  <a:lnTo>
                    <a:pt x="335" y="586"/>
                  </a:lnTo>
                  <a:lnTo>
                    <a:pt x="316" y="582"/>
                  </a:lnTo>
                  <a:lnTo>
                    <a:pt x="283" y="571"/>
                  </a:lnTo>
                  <a:lnTo>
                    <a:pt x="256" y="556"/>
                  </a:lnTo>
                  <a:lnTo>
                    <a:pt x="237" y="537"/>
                  </a:lnTo>
                  <a:lnTo>
                    <a:pt x="222" y="515"/>
                  </a:lnTo>
                  <a:lnTo>
                    <a:pt x="213" y="491"/>
                  </a:lnTo>
                  <a:lnTo>
                    <a:pt x="207" y="467"/>
                  </a:lnTo>
                  <a:lnTo>
                    <a:pt x="205" y="443"/>
                  </a:lnTo>
                  <a:lnTo>
                    <a:pt x="206" y="419"/>
                  </a:lnTo>
                  <a:lnTo>
                    <a:pt x="208" y="391"/>
                  </a:lnTo>
                  <a:lnTo>
                    <a:pt x="212" y="367"/>
                  </a:lnTo>
                  <a:lnTo>
                    <a:pt x="217" y="344"/>
                  </a:lnTo>
                  <a:lnTo>
                    <a:pt x="225" y="324"/>
                  </a:lnTo>
                  <a:lnTo>
                    <a:pt x="237" y="308"/>
                  </a:lnTo>
                  <a:lnTo>
                    <a:pt x="251" y="294"/>
                  </a:lnTo>
                  <a:lnTo>
                    <a:pt x="268" y="285"/>
                  </a:lnTo>
                  <a:lnTo>
                    <a:pt x="289" y="279"/>
                  </a:lnTo>
                  <a:lnTo>
                    <a:pt x="305" y="277"/>
                  </a:lnTo>
                  <a:lnTo>
                    <a:pt x="320" y="277"/>
                  </a:lnTo>
                  <a:lnTo>
                    <a:pt x="335" y="278"/>
                  </a:lnTo>
                  <a:lnTo>
                    <a:pt x="350" y="280"/>
                  </a:lnTo>
                  <a:lnTo>
                    <a:pt x="364" y="284"/>
                  </a:lnTo>
                  <a:lnTo>
                    <a:pt x="378" y="289"/>
                  </a:lnTo>
                  <a:lnTo>
                    <a:pt x="390" y="295"/>
                  </a:lnTo>
                  <a:lnTo>
                    <a:pt x="402" y="303"/>
                  </a:lnTo>
                  <a:lnTo>
                    <a:pt x="410" y="310"/>
                  </a:lnTo>
                  <a:lnTo>
                    <a:pt x="417" y="317"/>
                  </a:lnTo>
                  <a:lnTo>
                    <a:pt x="422" y="324"/>
                  </a:lnTo>
                  <a:lnTo>
                    <a:pt x="428" y="333"/>
                  </a:lnTo>
                  <a:lnTo>
                    <a:pt x="433" y="341"/>
                  </a:lnTo>
                  <a:lnTo>
                    <a:pt x="436" y="352"/>
                  </a:lnTo>
                  <a:lnTo>
                    <a:pt x="439" y="361"/>
                  </a:lnTo>
                  <a:lnTo>
                    <a:pt x="441" y="371"/>
                  </a:lnTo>
                  <a:lnTo>
                    <a:pt x="441" y="393"/>
                  </a:lnTo>
                  <a:lnTo>
                    <a:pt x="437" y="417"/>
                  </a:lnTo>
                  <a:lnTo>
                    <a:pt x="429" y="438"/>
                  </a:lnTo>
                  <a:lnTo>
                    <a:pt x="417" y="454"/>
                  </a:lnTo>
                  <a:lnTo>
                    <a:pt x="412" y="457"/>
                  </a:lnTo>
                  <a:lnTo>
                    <a:pt x="407" y="459"/>
                  </a:lnTo>
                  <a:lnTo>
                    <a:pt x="404" y="460"/>
                  </a:lnTo>
                  <a:lnTo>
                    <a:pt x="399" y="461"/>
                  </a:lnTo>
                  <a:lnTo>
                    <a:pt x="394" y="461"/>
                  </a:lnTo>
                  <a:lnTo>
                    <a:pt x="389" y="461"/>
                  </a:lnTo>
                  <a:lnTo>
                    <a:pt x="383" y="460"/>
                  </a:lnTo>
                  <a:lnTo>
                    <a:pt x="378" y="458"/>
                  </a:lnTo>
                  <a:lnTo>
                    <a:pt x="365" y="452"/>
                  </a:lnTo>
                  <a:lnTo>
                    <a:pt x="356" y="443"/>
                  </a:lnTo>
                  <a:lnTo>
                    <a:pt x="349" y="431"/>
                  </a:lnTo>
                  <a:lnTo>
                    <a:pt x="345" y="419"/>
                  </a:lnTo>
                  <a:lnTo>
                    <a:pt x="346" y="408"/>
                  </a:lnTo>
                  <a:lnTo>
                    <a:pt x="350" y="400"/>
                  </a:lnTo>
                  <a:lnTo>
                    <a:pt x="356" y="392"/>
                  </a:lnTo>
                  <a:lnTo>
                    <a:pt x="364" y="385"/>
                  </a:lnTo>
                  <a:lnTo>
                    <a:pt x="367" y="382"/>
                  </a:lnTo>
                  <a:lnTo>
                    <a:pt x="369" y="378"/>
                  </a:lnTo>
                  <a:lnTo>
                    <a:pt x="369" y="374"/>
                  </a:lnTo>
                  <a:lnTo>
                    <a:pt x="368" y="369"/>
                  </a:lnTo>
                  <a:lnTo>
                    <a:pt x="365" y="365"/>
                  </a:lnTo>
                  <a:lnTo>
                    <a:pt x="361" y="363"/>
                  </a:lnTo>
                  <a:lnTo>
                    <a:pt x="357" y="363"/>
                  </a:lnTo>
                  <a:lnTo>
                    <a:pt x="352" y="364"/>
                  </a:lnTo>
                  <a:lnTo>
                    <a:pt x="337" y="375"/>
                  </a:lnTo>
                  <a:lnTo>
                    <a:pt x="328" y="389"/>
                  </a:lnTo>
                  <a:lnTo>
                    <a:pt x="322" y="404"/>
                  </a:lnTo>
                  <a:lnTo>
                    <a:pt x="321" y="421"/>
                  </a:lnTo>
                  <a:lnTo>
                    <a:pt x="322" y="431"/>
                  </a:lnTo>
                  <a:lnTo>
                    <a:pt x="326" y="440"/>
                  </a:lnTo>
                  <a:lnTo>
                    <a:pt x="330" y="449"/>
                  </a:lnTo>
                  <a:lnTo>
                    <a:pt x="336" y="458"/>
                  </a:lnTo>
                  <a:lnTo>
                    <a:pt x="343" y="465"/>
                  </a:lnTo>
                  <a:lnTo>
                    <a:pt x="351" y="472"/>
                  </a:lnTo>
                  <a:lnTo>
                    <a:pt x="360" y="476"/>
                  </a:lnTo>
                  <a:lnTo>
                    <a:pt x="369" y="481"/>
                  </a:lnTo>
                  <a:lnTo>
                    <a:pt x="380" y="484"/>
                  </a:lnTo>
                  <a:lnTo>
                    <a:pt x="390" y="485"/>
                  </a:lnTo>
                  <a:lnTo>
                    <a:pt x="399" y="485"/>
                  </a:lnTo>
                  <a:lnTo>
                    <a:pt x="407" y="484"/>
                  </a:lnTo>
                  <a:lnTo>
                    <a:pt x="414" y="482"/>
                  </a:lnTo>
                  <a:lnTo>
                    <a:pt x="421" y="480"/>
                  </a:lnTo>
                  <a:lnTo>
                    <a:pt x="427" y="476"/>
                  </a:lnTo>
                  <a:lnTo>
                    <a:pt x="432" y="473"/>
                  </a:lnTo>
                  <a:lnTo>
                    <a:pt x="441" y="464"/>
                  </a:lnTo>
                  <a:lnTo>
                    <a:pt x="449" y="452"/>
                  </a:lnTo>
                  <a:lnTo>
                    <a:pt x="456" y="439"/>
                  </a:lnTo>
                  <a:lnTo>
                    <a:pt x="460" y="425"/>
                  </a:lnTo>
                  <a:lnTo>
                    <a:pt x="463" y="410"/>
                  </a:lnTo>
                  <a:lnTo>
                    <a:pt x="465" y="395"/>
                  </a:lnTo>
                  <a:lnTo>
                    <a:pt x="466" y="382"/>
                  </a:lnTo>
                  <a:lnTo>
                    <a:pt x="465" y="368"/>
                  </a:lnTo>
                  <a:lnTo>
                    <a:pt x="463" y="355"/>
                  </a:lnTo>
                  <a:lnTo>
                    <a:pt x="459" y="342"/>
                  </a:lnTo>
                  <a:lnTo>
                    <a:pt x="455" y="331"/>
                  </a:lnTo>
                  <a:lnTo>
                    <a:pt x="449" y="320"/>
                  </a:lnTo>
                  <a:lnTo>
                    <a:pt x="442" y="310"/>
                  </a:lnTo>
                  <a:lnTo>
                    <a:pt x="434" y="301"/>
                  </a:lnTo>
                  <a:lnTo>
                    <a:pt x="426" y="292"/>
                  </a:lnTo>
                  <a:lnTo>
                    <a:pt x="416" y="284"/>
                  </a:lnTo>
                  <a:lnTo>
                    <a:pt x="403" y="274"/>
                  </a:lnTo>
                  <a:lnTo>
                    <a:pt x="388" y="267"/>
                  </a:lnTo>
                  <a:lnTo>
                    <a:pt x="372" y="262"/>
                  </a:lnTo>
                  <a:lnTo>
                    <a:pt x="356" y="257"/>
                  </a:lnTo>
                  <a:lnTo>
                    <a:pt x="338" y="255"/>
                  </a:lnTo>
                  <a:lnTo>
                    <a:pt x="321" y="254"/>
                  </a:lnTo>
                  <a:lnTo>
                    <a:pt x="303" y="254"/>
                  </a:lnTo>
                  <a:lnTo>
                    <a:pt x="285" y="256"/>
                  </a:lnTo>
                  <a:lnTo>
                    <a:pt x="258" y="264"/>
                  </a:lnTo>
                  <a:lnTo>
                    <a:pt x="235" y="277"/>
                  </a:lnTo>
                  <a:lnTo>
                    <a:pt x="217" y="294"/>
                  </a:lnTo>
                  <a:lnTo>
                    <a:pt x="205" y="314"/>
                  </a:lnTo>
                  <a:lnTo>
                    <a:pt x="194" y="338"/>
                  </a:lnTo>
                  <a:lnTo>
                    <a:pt x="189" y="363"/>
                  </a:lnTo>
                  <a:lnTo>
                    <a:pt x="184" y="390"/>
                  </a:lnTo>
                  <a:lnTo>
                    <a:pt x="182" y="417"/>
                  </a:lnTo>
                  <a:lnTo>
                    <a:pt x="182" y="453"/>
                  </a:lnTo>
                  <a:lnTo>
                    <a:pt x="186" y="487"/>
                  </a:lnTo>
                  <a:lnTo>
                    <a:pt x="195" y="515"/>
                  </a:lnTo>
                  <a:lnTo>
                    <a:pt x="210" y="541"/>
                  </a:lnTo>
                  <a:lnTo>
                    <a:pt x="229" y="563"/>
                  </a:lnTo>
                  <a:lnTo>
                    <a:pt x="252" y="581"/>
                  </a:lnTo>
                  <a:lnTo>
                    <a:pt x="280" y="595"/>
                  </a:lnTo>
                  <a:lnTo>
                    <a:pt x="312" y="605"/>
                  </a:lnTo>
                  <a:lnTo>
                    <a:pt x="322" y="608"/>
                  </a:lnTo>
                  <a:lnTo>
                    <a:pt x="333" y="609"/>
                  </a:lnTo>
                  <a:lnTo>
                    <a:pt x="344" y="611"/>
                  </a:lnTo>
                  <a:lnTo>
                    <a:pt x="356" y="612"/>
                  </a:lnTo>
                  <a:lnTo>
                    <a:pt x="367" y="612"/>
                  </a:lnTo>
                  <a:lnTo>
                    <a:pt x="379" y="614"/>
                  </a:lnTo>
                  <a:lnTo>
                    <a:pt x="391" y="612"/>
                  </a:lnTo>
                  <a:lnTo>
                    <a:pt x="403" y="611"/>
                  </a:lnTo>
                  <a:lnTo>
                    <a:pt x="416" y="610"/>
                  </a:lnTo>
                  <a:lnTo>
                    <a:pt x="428" y="608"/>
                  </a:lnTo>
                  <a:lnTo>
                    <a:pt x="440" y="604"/>
                  </a:lnTo>
                  <a:lnTo>
                    <a:pt x="452" y="600"/>
                  </a:lnTo>
                  <a:lnTo>
                    <a:pt x="464" y="595"/>
                  </a:lnTo>
                  <a:lnTo>
                    <a:pt x="475" y="588"/>
                  </a:lnTo>
                  <a:lnTo>
                    <a:pt x="487" y="581"/>
                  </a:lnTo>
                  <a:lnTo>
                    <a:pt x="497" y="572"/>
                  </a:lnTo>
                  <a:lnTo>
                    <a:pt x="518" y="551"/>
                  </a:lnTo>
                  <a:lnTo>
                    <a:pt x="537" y="527"/>
                  </a:lnTo>
                  <a:lnTo>
                    <a:pt x="553" y="499"/>
                  </a:lnTo>
                  <a:lnTo>
                    <a:pt x="565" y="470"/>
                  </a:lnTo>
                  <a:lnTo>
                    <a:pt x="577" y="439"/>
                  </a:lnTo>
                  <a:lnTo>
                    <a:pt x="584" y="407"/>
                  </a:lnTo>
                  <a:lnTo>
                    <a:pt x="588" y="374"/>
                  </a:lnTo>
                  <a:lnTo>
                    <a:pt x="588" y="340"/>
                  </a:lnTo>
                  <a:lnTo>
                    <a:pt x="586" y="315"/>
                  </a:lnTo>
                  <a:lnTo>
                    <a:pt x="581" y="292"/>
                  </a:lnTo>
                  <a:lnTo>
                    <a:pt x="576" y="269"/>
                  </a:lnTo>
                  <a:lnTo>
                    <a:pt x="566" y="248"/>
                  </a:lnTo>
                  <a:lnTo>
                    <a:pt x="556" y="229"/>
                  </a:lnTo>
                  <a:lnTo>
                    <a:pt x="543" y="211"/>
                  </a:lnTo>
                  <a:lnTo>
                    <a:pt x="530" y="196"/>
                  </a:lnTo>
                  <a:lnTo>
                    <a:pt x="513" y="182"/>
                  </a:lnTo>
                  <a:lnTo>
                    <a:pt x="495" y="169"/>
                  </a:lnTo>
                  <a:lnTo>
                    <a:pt x="474" y="157"/>
                  </a:lnTo>
                  <a:lnTo>
                    <a:pt x="454" y="146"/>
                  </a:lnTo>
                  <a:lnTo>
                    <a:pt x="431" y="137"/>
                  </a:lnTo>
                  <a:lnTo>
                    <a:pt x="407" y="128"/>
                  </a:lnTo>
                  <a:lnTo>
                    <a:pt x="384" y="121"/>
                  </a:lnTo>
                  <a:lnTo>
                    <a:pt x="360" y="115"/>
                  </a:lnTo>
                  <a:lnTo>
                    <a:pt x="335" y="112"/>
                  </a:lnTo>
                  <a:lnTo>
                    <a:pt x="311" y="108"/>
                  </a:lnTo>
                  <a:lnTo>
                    <a:pt x="286" y="108"/>
                  </a:lnTo>
                  <a:lnTo>
                    <a:pt x="262" y="109"/>
                  </a:lnTo>
                  <a:lnTo>
                    <a:pt x="239" y="112"/>
                  </a:lnTo>
                  <a:lnTo>
                    <a:pt x="216" y="117"/>
                  </a:lnTo>
                  <a:lnTo>
                    <a:pt x="194" y="124"/>
                  </a:lnTo>
                  <a:lnTo>
                    <a:pt x="172" y="134"/>
                  </a:lnTo>
                  <a:lnTo>
                    <a:pt x="153" y="145"/>
                  </a:lnTo>
                  <a:lnTo>
                    <a:pt x="123" y="167"/>
                  </a:lnTo>
                  <a:lnTo>
                    <a:pt x="94" y="195"/>
                  </a:lnTo>
                  <a:lnTo>
                    <a:pt x="68" y="225"/>
                  </a:lnTo>
                  <a:lnTo>
                    <a:pt x="44" y="258"/>
                  </a:lnTo>
                  <a:lnTo>
                    <a:pt x="25" y="293"/>
                  </a:lnTo>
                  <a:lnTo>
                    <a:pt x="10" y="329"/>
                  </a:lnTo>
                  <a:lnTo>
                    <a:pt x="1" y="364"/>
                  </a:lnTo>
                  <a:lnTo>
                    <a:pt x="0" y="400"/>
                  </a:lnTo>
                  <a:lnTo>
                    <a:pt x="2" y="430"/>
                  </a:lnTo>
                  <a:lnTo>
                    <a:pt x="5" y="461"/>
                  </a:lnTo>
                  <a:lnTo>
                    <a:pt x="11" y="495"/>
                  </a:lnTo>
                  <a:lnTo>
                    <a:pt x="19" y="526"/>
                  </a:lnTo>
                  <a:lnTo>
                    <a:pt x="29" y="557"/>
                  </a:lnTo>
                  <a:lnTo>
                    <a:pt x="44" y="586"/>
                  </a:lnTo>
                  <a:lnTo>
                    <a:pt x="63" y="611"/>
                  </a:lnTo>
                  <a:lnTo>
                    <a:pt x="86" y="632"/>
                  </a:lnTo>
                  <a:lnTo>
                    <a:pt x="100" y="641"/>
                  </a:lnTo>
                  <a:lnTo>
                    <a:pt x="116" y="649"/>
                  </a:lnTo>
                  <a:lnTo>
                    <a:pt x="132" y="656"/>
                  </a:lnTo>
                  <a:lnTo>
                    <a:pt x="149" y="663"/>
                  </a:lnTo>
                  <a:lnTo>
                    <a:pt x="168" y="669"/>
                  </a:lnTo>
                  <a:lnTo>
                    <a:pt x="187" y="675"/>
                  </a:lnTo>
                  <a:lnTo>
                    <a:pt x="207" y="679"/>
                  </a:lnTo>
                  <a:lnTo>
                    <a:pt x="227" y="683"/>
                  </a:lnTo>
                  <a:lnTo>
                    <a:pt x="247" y="687"/>
                  </a:lnTo>
                  <a:lnTo>
                    <a:pt x="268" y="690"/>
                  </a:lnTo>
                  <a:lnTo>
                    <a:pt x="288" y="693"/>
                  </a:lnTo>
                  <a:lnTo>
                    <a:pt x="308" y="695"/>
                  </a:lnTo>
                  <a:lnTo>
                    <a:pt x="329" y="697"/>
                  </a:lnTo>
                  <a:lnTo>
                    <a:pt x="349" y="698"/>
                  </a:lnTo>
                  <a:lnTo>
                    <a:pt x="368" y="699"/>
                  </a:lnTo>
                  <a:lnTo>
                    <a:pt x="387" y="700"/>
                  </a:lnTo>
                  <a:lnTo>
                    <a:pt x="405" y="700"/>
                  </a:lnTo>
                  <a:lnTo>
                    <a:pt x="424" y="699"/>
                  </a:lnTo>
                  <a:lnTo>
                    <a:pt x="442" y="698"/>
                  </a:lnTo>
                  <a:lnTo>
                    <a:pt x="460" y="694"/>
                  </a:lnTo>
                  <a:lnTo>
                    <a:pt x="478" y="690"/>
                  </a:lnTo>
                  <a:lnTo>
                    <a:pt x="495" y="684"/>
                  </a:lnTo>
                  <a:lnTo>
                    <a:pt x="512" y="678"/>
                  </a:lnTo>
                  <a:lnTo>
                    <a:pt x="528" y="670"/>
                  </a:lnTo>
                  <a:lnTo>
                    <a:pt x="545" y="662"/>
                  </a:lnTo>
                  <a:lnTo>
                    <a:pt x="561" y="653"/>
                  </a:lnTo>
                  <a:lnTo>
                    <a:pt x="576" y="642"/>
                  </a:lnTo>
                  <a:lnTo>
                    <a:pt x="591" y="631"/>
                  </a:lnTo>
                  <a:lnTo>
                    <a:pt x="605" y="618"/>
                  </a:lnTo>
                  <a:lnTo>
                    <a:pt x="617" y="605"/>
                  </a:lnTo>
                  <a:lnTo>
                    <a:pt x="630" y="592"/>
                  </a:lnTo>
                  <a:lnTo>
                    <a:pt x="641" y="577"/>
                  </a:lnTo>
                  <a:lnTo>
                    <a:pt x="661" y="544"/>
                  </a:lnTo>
                  <a:lnTo>
                    <a:pt x="675" y="511"/>
                  </a:lnTo>
                  <a:lnTo>
                    <a:pt x="685" y="476"/>
                  </a:lnTo>
                  <a:lnTo>
                    <a:pt x="691" y="439"/>
                  </a:lnTo>
                  <a:lnTo>
                    <a:pt x="693" y="401"/>
                  </a:lnTo>
                  <a:lnTo>
                    <a:pt x="692" y="363"/>
                  </a:lnTo>
                  <a:lnTo>
                    <a:pt x="691" y="324"/>
                  </a:lnTo>
                  <a:lnTo>
                    <a:pt x="687" y="2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 21"/>
            <p:cNvSpPr>
              <a:spLocks/>
            </p:cNvSpPr>
            <p:nvPr/>
          </p:nvSpPr>
          <p:spPr bwMode="auto">
            <a:xfrm>
              <a:off x="5297409" y="1691607"/>
              <a:ext cx="103485" cy="451571"/>
            </a:xfrm>
            <a:custGeom>
              <a:avLst/>
              <a:gdLst>
                <a:gd name="T0" fmla="*/ 12 w 44"/>
                <a:gd name="T1" fmla="*/ 62 h 191"/>
                <a:gd name="T2" fmla="*/ 8 w 44"/>
                <a:gd name="T3" fmla="*/ 70 h 191"/>
                <a:gd name="T4" fmla="*/ 5 w 44"/>
                <a:gd name="T5" fmla="*/ 79 h 191"/>
                <a:gd name="T6" fmla="*/ 4 w 44"/>
                <a:gd name="T7" fmla="*/ 90 h 191"/>
                <a:gd name="T8" fmla="*/ 4 w 44"/>
                <a:gd name="T9" fmla="*/ 101 h 191"/>
                <a:gd name="T10" fmla="*/ 5 w 44"/>
                <a:gd name="T11" fmla="*/ 105 h 191"/>
                <a:gd name="T12" fmla="*/ 8 w 44"/>
                <a:gd name="T13" fmla="*/ 111 h 191"/>
                <a:gd name="T14" fmla="*/ 11 w 44"/>
                <a:gd name="T15" fmla="*/ 118 h 191"/>
                <a:gd name="T16" fmla="*/ 12 w 44"/>
                <a:gd name="T17" fmla="*/ 121 h 191"/>
                <a:gd name="T18" fmla="*/ 14 w 44"/>
                <a:gd name="T19" fmla="*/ 127 h 191"/>
                <a:gd name="T20" fmla="*/ 16 w 44"/>
                <a:gd name="T21" fmla="*/ 131 h 191"/>
                <a:gd name="T22" fmla="*/ 19 w 44"/>
                <a:gd name="T23" fmla="*/ 137 h 191"/>
                <a:gd name="T24" fmla="*/ 20 w 44"/>
                <a:gd name="T25" fmla="*/ 143 h 191"/>
                <a:gd name="T26" fmla="*/ 19 w 44"/>
                <a:gd name="T27" fmla="*/ 157 h 191"/>
                <a:gd name="T28" fmla="*/ 18 w 44"/>
                <a:gd name="T29" fmla="*/ 163 h 191"/>
                <a:gd name="T30" fmla="*/ 18 w 44"/>
                <a:gd name="T31" fmla="*/ 168 h 191"/>
                <a:gd name="T32" fmla="*/ 19 w 44"/>
                <a:gd name="T33" fmla="*/ 175 h 191"/>
                <a:gd name="T34" fmla="*/ 21 w 44"/>
                <a:gd name="T35" fmla="*/ 183 h 191"/>
                <a:gd name="T36" fmla="*/ 23 w 44"/>
                <a:gd name="T37" fmla="*/ 187 h 191"/>
                <a:gd name="T38" fmla="*/ 27 w 44"/>
                <a:gd name="T39" fmla="*/ 190 h 191"/>
                <a:gd name="T40" fmla="*/ 31 w 44"/>
                <a:gd name="T41" fmla="*/ 191 h 191"/>
                <a:gd name="T42" fmla="*/ 36 w 44"/>
                <a:gd name="T43" fmla="*/ 190 h 191"/>
                <a:gd name="T44" fmla="*/ 41 w 44"/>
                <a:gd name="T45" fmla="*/ 187 h 191"/>
                <a:gd name="T46" fmla="*/ 43 w 44"/>
                <a:gd name="T47" fmla="*/ 183 h 191"/>
                <a:gd name="T48" fmla="*/ 44 w 44"/>
                <a:gd name="T49" fmla="*/ 179 h 191"/>
                <a:gd name="T50" fmla="*/ 43 w 44"/>
                <a:gd name="T51" fmla="*/ 174 h 191"/>
                <a:gd name="T52" fmla="*/ 42 w 44"/>
                <a:gd name="T53" fmla="*/ 172 h 191"/>
                <a:gd name="T54" fmla="*/ 42 w 44"/>
                <a:gd name="T55" fmla="*/ 168 h 191"/>
                <a:gd name="T56" fmla="*/ 42 w 44"/>
                <a:gd name="T57" fmla="*/ 165 h 191"/>
                <a:gd name="T58" fmla="*/ 43 w 44"/>
                <a:gd name="T59" fmla="*/ 160 h 191"/>
                <a:gd name="T60" fmla="*/ 44 w 44"/>
                <a:gd name="T61" fmla="*/ 139 h 191"/>
                <a:gd name="T62" fmla="*/ 42 w 44"/>
                <a:gd name="T63" fmla="*/ 131 h 191"/>
                <a:gd name="T64" fmla="*/ 39 w 44"/>
                <a:gd name="T65" fmla="*/ 124 h 191"/>
                <a:gd name="T66" fmla="*/ 36 w 44"/>
                <a:gd name="T67" fmla="*/ 118 h 191"/>
                <a:gd name="T68" fmla="*/ 34 w 44"/>
                <a:gd name="T69" fmla="*/ 111 h 191"/>
                <a:gd name="T70" fmla="*/ 28 w 44"/>
                <a:gd name="T71" fmla="*/ 98 h 191"/>
                <a:gd name="T72" fmla="*/ 28 w 44"/>
                <a:gd name="T73" fmla="*/ 91 h 191"/>
                <a:gd name="T74" fmla="*/ 29 w 44"/>
                <a:gd name="T75" fmla="*/ 84 h 191"/>
                <a:gd name="T76" fmla="*/ 31 w 44"/>
                <a:gd name="T77" fmla="*/ 78 h 191"/>
                <a:gd name="T78" fmla="*/ 34 w 44"/>
                <a:gd name="T79" fmla="*/ 71 h 191"/>
                <a:gd name="T80" fmla="*/ 39 w 44"/>
                <a:gd name="T81" fmla="*/ 58 h 191"/>
                <a:gd name="T82" fmla="*/ 42 w 44"/>
                <a:gd name="T83" fmla="*/ 41 h 191"/>
                <a:gd name="T84" fmla="*/ 36 w 44"/>
                <a:gd name="T85" fmla="*/ 24 h 191"/>
                <a:gd name="T86" fmla="*/ 20 w 44"/>
                <a:gd name="T87" fmla="*/ 3 h 191"/>
                <a:gd name="T88" fmla="*/ 16 w 44"/>
                <a:gd name="T89" fmla="*/ 1 h 191"/>
                <a:gd name="T90" fmla="*/ 12 w 44"/>
                <a:gd name="T91" fmla="*/ 0 h 191"/>
                <a:gd name="T92" fmla="*/ 6 w 44"/>
                <a:gd name="T93" fmla="*/ 1 h 191"/>
                <a:gd name="T94" fmla="*/ 3 w 44"/>
                <a:gd name="T95" fmla="*/ 4 h 191"/>
                <a:gd name="T96" fmla="*/ 0 w 44"/>
                <a:gd name="T97" fmla="*/ 8 h 191"/>
                <a:gd name="T98" fmla="*/ 0 w 44"/>
                <a:gd name="T99" fmla="*/ 13 h 191"/>
                <a:gd name="T100" fmla="*/ 1 w 44"/>
                <a:gd name="T101" fmla="*/ 17 h 191"/>
                <a:gd name="T102" fmla="*/ 4 w 44"/>
                <a:gd name="T103" fmla="*/ 21 h 191"/>
                <a:gd name="T104" fmla="*/ 14 w 44"/>
                <a:gd name="T105" fmla="*/ 32 h 191"/>
                <a:gd name="T106" fmla="*/ 18 w 44"/>
                <a:gd name="T107" fmla="*/ 41 h 191"/>
                <a:gd name="T108" fmla="*/ 16 w 44"/>
                <a:gd name="T109" fmla="*/ 52 h 191"/>
                <a:gd name="T110" fmla="*/ 12 w 44"/>
                <a:gd name="T111" fmla="*/ 6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" h="191">
                  <a:moveTo>
                    <a:pt x="12" y="62"/>
                  </a:moveTo>
                  <a:lnTo>
                    <a:pt x="8" y="70"/>
                  </a:lnTo>
                  <a:lnTo>
                    <a:pt x="5" y="79"/>
                  </a:lnTo>
                  <a:lnTo>
                    <a:pt x="4" y="90"/>
                  </a:lnTo>
                  <a:lnTo>
                    <a:pt x="4" y="101"/>
                  </a:lnTo>
                  <a:lnTo>
                    <a:pt x="5" y="105"/>
                  </a:lnTo>
                  <a:lnTo>
                    <a:pt x="8" y="111"/>
                  </a:lnTo>
                  <a:lnTo>
                    <a:pt x="11" y="118"/>
                  </a:lnTo>
                  <a:lnTo>
                    <a:pt x="12" y="121"/>
                  </a:lnTo>
                  <a:lnTo>
                    <a:pt x="14" y="127"/>
                  </a:lnTo>
                  <a:lnTo>
                    <a:pt x="16" y="131"/>
                  </a:lnTo>
                  <a:lnTo>
                    <a:pt x="19" y="137"/>
                  </a:lnTo>
                  <a:lnTo>
                    <a:pt x="20" y="143"/>
                  </a:lnTo>
                  <a:lnTo>
                    <a:pt x="19" y="157"/>
                  </a:lnTo>
                  <a:lnTo>
                    <a:pt x="18" y="163"/>
                  </a:lnTo>
                  <a:lnTo>
                    <a:pt x="18" y="168"/>
                  </a:lnTo>
                  <a:lnTo>
                    <a:pt x="19" y="175"/>
                  </a:lnTo>
                  <a:lnTo>
                    <a:pt x="21" y="183"/>
                  </a:lnTo>
                  <a:lnTo>
                    <a:pt x="23" y="187"/>
                  </a:lnTo>
                  <a:lnTo>
                    <a:pt x="27" y="190"/>
                  </a:lnTo>
                  <a:lnTo>
                    <a:pt x="31" y="191"/>
                  </a:lnTo>
                  <a:lnTo>
                    <a:pt x="36" y="190"/>
                  </a:lnTo>
                  <a:lnTo>
                    <a:pt x="41" y="187"/>
                  </a:lnTo>
                  <a:lnTo>
                    <a:pt x="43" y="183"/>
                  </a:lnTo>
                  <a:lnTo>
                    <a:pt x="44" y="179"/>
                  </a:lnTo>
                  <a:lnTo>
                    <a:pt x="43" y="174"/>
                  </a:lnTo>
                  <a:lnTo>
                    <a:pt x="42" y="172"/>
                  </a:lnTo>
                  <a:lnTo>
                    <a:pt x="42" y="168"/>
                  </a:lnTo>
                  <a:lnTo>
                    <a:pt x="42" y="165"/>
                  </a:lnTo>
                  <a:lnTo>
                    <a:pt x="43" y="160"/>
                  </a:lnTo>
                  <a:lnTo>
                    <a:pt x="44" y="139"/>
                  </a:lnTo>
                  <a:lnTo>
                    <a:pt x="42" y="131"/>
                  </a:lnTo>
                  <a:lnTo>
                    <a:pt x="39" y="124"/>
                  </a:lnTo>
                  <a:lnTo>
                    <a:pt x="36" y="118"/>
                  </a:lnTo>
                  <a:lnTo>
                    <a:pt x="34" y="111"/>
                  </a:lnTo>
                  <a:lnTo>
                    <a:pt x="28" y="98"/>
                  </a:lnTo>
                  <a:lnTo>
                    <a:pt x="28" y="91"/>
                  </a:lnTo>
                  <a:lnTo>
                    <a:pt x="29" y="84"/>
                  </a:lnTo>
                  <a:lnTo>
                    <a:pt x="31" y="78"/>
                  </a:lnTo>
                  <a:lnTo>
                    <a:pt x="34" y="71"/>
                  </a:lnTo>
                  <a:lnTo>
                    <a:pt x="39" y="58"/>
                  </a:lnTo>
                  <a:lnTo>
                    <a:pt x="42" y="41"/>
                  </a:lnTo>
                  <a:lnTo>
                    <a:pt x="36" y="24"/>
                  </a:lnTo>
                  <a:lnTo>
                    <a:pt x="20" y="3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14" y="32"/>
                  </a:lnTo>
                  <a:lnTo>
                    <a:pt x="18" y="41"/>
                  </a:lnTo>
                  <a:lnTo>
                    <a:pt x="16" y="52"/>
                  </a:lnTo>
                  <a:lnTo>
                    <a:pt x="12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7" name="Freeform 22"/>
            <p:cNvSpPr>
              <a:spLocks/>
            </p:cNvSpPr>
            <p:nvPr/>
          </p:nvSpPr>
          <p:spPr bwMode="auto">
            <a:xfrm>
              <a:off x="4525975" y="1776277"/>
              <a:ext cx="399829" cy="484498"/>
            </a:xfrm>
            <a:custGeom>
              <a:avLst/>
              <a:gdLst>
                <a:gd name="T0" fmla="*/ 21 w 170"/>
                <a:gd name="T1" fmla="*/ 28 h 206"/>
                <a:gd name="T2" fmla="*/ 32 w 170"/>
                <a:gd name="T3" fmla="*/ 33 h 206"/>
                <a:gd name="T4" fmla="*/ 44 w 170"/>
                <a:gd name="T5" fmla="*/ 38 h 206"/>
                <a:gd name="T6" fmla="*/ 54 w 170"/>
                <a:gd name="T7" fmla="*/ 45 h 206"/>
                <a:gd name="T8" fmla="*/ 61 w 170"/>
                <a:gd name="T9" fmla="*/ 52 h 206"/>
                <a:gd name="T10" fmla="*/ 62 w 170"/>
                <a:gd name="T11" fmla="*/ 57 h 206"/>
                <a:gd name="T12" fmla="*/ 61 w 170"/>
                <a:gd name="T13" fmla="*/ 67 h 206"/>
                <a:gd name="T14" fmla="*/ 60 w 170"/>
                <a:gd name="T15" fmla="*/ 88 h 206"/>
                <a:gd name="T16" fmla="*/ 76 w 170"/>
                <a:gd name="T17" fmla="*/ 115 h 206"/>
                <a:gd name="T18" fmla="*/ 85 w 170"/>
                <a:gd name="T19" fmla="*/ 120 h 206"/>
                <a:gd name="T20" fmla="*/ 94 w 170"/>
                <a:gd name="T21" fmla="*/ 123 h 206"/>
                <a:gd name="T22" fmla="*/ 102 w 170"/>
                <a:gd name="T23" fmla="*/ 125 h 206"/>
                <a:gd name="T24" fmla="*/ 112 w 170"/>
                <a:gd name="T25" fmla="*/ 127 h 206"/>
                <a:gd name="T26" fmla="*/ 125 w 170"/>
                <a:gd name="T27" fmla="*/ 129 h 206"/>
                <a:gd name="T28" fmla="*/ 136 w 170"/>
                <a:gd name="T29" fmla="*/ 135 h 206"/>
                <a:gd name="T30" fmla="*/ 145 w 170"/>
                <a:gd name="T31" fmla="*/ 155 h 206"/>
                <a:gd name="T32" fmla="*/ 146 w 170"/>
                <a:gd name="T33" fmla="*/ 181 h 206"/>
                <a:gd name="T34" fmla="*/ 146 w 170"/>
                <a:gd name="T35" fmla="*/ 199 h 206"/>
                <a:gd name="T36" fmla="*/ 153 w 170"/>
                <a:gd name="T37" fmla="*/ 205 h 206"/>
                <a:gd name="T38" fmla="*/ 162 w 170"/>
                <a:gd name="T39" fmla="*/ 205 h 206"/>
                <a:gd name="T40" fmla="*/ 168 w 170"/>
                <a:gd name="T41" fmla="*/ 199 h 206"/>
                <a:gd name="T42" fmla="*/ 170 w 170"/>
                <a:gd name="T43" fmla="*/ 182 h 206"/>
                <a:gd name="T44" fmla="*/ 169 w 170"/>
                <a:gd name="T45" fmla="*/ 150 h 206"/>
                <a:gd name="T46" fmla="*/ 154 w 170"/>
                <a:gd name="T47" fmla="*/ 120 h 206"/>
                <a:gd name="T48" fmla="*/ 145 w 170"/>
                <a:gd name="T49" fmla="*/ 112 h 206"/>
                <a:gd name="T50" fmla="*/ 135 w 170"/>
                <a:gd name="T51" fmla="*/ 107 h 206"/>
                <a:gd name="T52" fmla="*/ 124 w 170"/>
                <a:gd name="T53" fmla="*/ 103 h 206"/>
                <a:gd name="T54" fmla="*/ 114 w 170"/>
                <a:gd name="T55" fmla="*/ 102 h 206"/>
                <a:gd name="T56" fmla="*/ 101 w 170"/>
                <a:gd name="T57" fmla="*/ 100 h 206"/>
                <a:gd name="T58" fmla="*/ 91 w 170"/>
                <a:gd name="T59" fmla="*/ 95 h 206"/>
                <a:gd name="T60" fmla="*/ 84 w 170"/>
                <a:gd name="T61" fmla="*/ 85 h 206"/>
                <a:gd name="T62" fmla="*/ 84 w 170"/>
                <a:gd name="T63" fmla="*/ 71 h 206"/>
                <a:gd name="T64" fmla="*/ 86 w 170"/>
                <a:gd name="T65" fmla="*/ 56 h 206"/>
                <a:gd name="T66" fmla="*/ 82 w 170"/>
                <a:gd name="T67" fmla="*/ 39 h 206"/>
                <a:gd name="T68" fmla="*/ 71 w 170"/>
                <a:gd name="T69" fmla="*/ 27 h 206"/>
                <a:gd name="T70" fmla="*/ 59 w 170"/>
                <a:gd name="T71" fmla="*/ 18 h 206"/>
                <a:gd name="T72" fmla="*/ 44 w 170"/>
                <a:gd name="T73" fmla="*/ 11 h 206"/>
                <a:gd name="T74" fmla="*/ 29 w 170"/>
                <a:gd name="T75" fmla="*/ 5 h 206"/>
                <a:gd name="T76" fmla="*/ 13 w 170"/>
                <a:gd name="T77" fmla="*/ 0 h 206"/>
                <a:gd name="T78" fmla="*/ 3 w 170"/>
                <a:gd name="T79" fmla="*/ 3 h 206"/>
                <a:gd name="T80" fmla="*/ 0 w 170"/>
                <a:gd name="T81" fmla="*/ 12 h 206"/>
                <a:gd name="T82" fmla="*/ 3 w 170"/>
                <a:gd name="T83" fmla="*/ 2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0" h="206">
                  <a:moveTo>
                    <a:pt x="8" y="23"/>
                  </a:moveTo>
                  <a:lnTo>
                    <a:pt x="21" y="28"/>
                  </a:lnTo>
                  <a:lnTo>
                    <a:pt x="26" y="31"/>
                  </a:lnTo>
                  <a:lnTo>
                    <a:pt x="32" y="33"/>
                  </a:lnTo>
                  <a:lnTo>
                    <a:pt x="38" y="35"/>
                  </a:lnTo>
                  <a:lnTo>
                    <a:pt x="44" y="38"/>
                  </a:lnTo>
                  <a:lnTo>
                    <a:pt x="49" y="41"/>
                  </a:lnTo>
                  <a:lnTo>
                    <a:pt x="54" y="45"/>
                  </a:lnTo>
                  <a:lnTo>
                    <a:pt x="59" y="48"/>
                  </a:lnTo>
                  <a:lnTo>
                    <a:pt x="61" y="52"/>
                  </a:lnTo>
                  <a:lnTo>
                    <a:pt x="62" y="54"/>
                  </a:lnTo>
                  <a:lnTo>
                    <a:pt x="62" y="57"/>
                  </a:lnTo>
                  <a:lnTo>
                    <a:pt x="62" y="62"/>
                  </a:lnTo>
                  <a:lnTo>
                    <a:pt x="61" y="67"/>
                  </a:lnTo>
                  <a:lnTo>
                    <a:pt x="60" y="77"/>
                  </a:lnTo>
                  <a:lnTo>
                    <a:pt x="60" y="88"/>
                  </a:lnTo>
                  <a:lnTo>
                    <a:pt x="64" y="102"/>
                  </a:lnTo>
                  <a:lnTo>
                    <a:pt x="76" y="115"/>
                  </a:lnTo>
                  <a:lnTo>
                    <a:pt x="81" y="117"/>
                  </a:lnTo>
                  <a:lnTo>
                    <a:pt x="85" y="120"/>
                  </a:lnTo>
                  <a:lnTo>
                    <a:pt x="90" y="122"/>
                  </a:lnTo>
                  <a:lnTo>
                    <a:pt x="94" y="123"/>
                  </a:lnTo>
                  <a:lnTo>
                    <a:pt x="98" y="124"/>
                  </a:lnTo>
                  <a:lnTo>
                    <a:pt x="102" y="125"/>
                  </a:lnTo>
                  <a:lnTo>
                    <a:pt x="107" y="125"/>
                  </a:lnTo>
                  <a:lnTo>
                    <a:pt x="112" y="127"/>
                  </a:lnTo>
                  <a:lnTo>
                    <a:pt x="120" y="128"/>
                  </a:lnTo>
                  <a:lnTo>
                    <a:pt x="125" y="129"/>
                  </a:lnTo>
                  <a:lnTo>
                    <a:pt x="131" y="131"/>
                  </a:lnTo>
                  <a:lnTo>
                    <a:pt x="136" y="135"/>
                  </a:lnTo>
                  <a:lnTo>
                    <a:pt x="143" y="145"/>
                  </a:lnTo>
                  <a:lnTo>
                    <a:pt x="145" y="155"/>
                  </a:lnTo>
                  <a:lnTo>
                    <a:pt x="146" y="168"/>
                  </a:lnTo>
                  <a:lnTo>
                    <a:pt x="146" y="181"/>
                  </a:lnTo>
                  <a:lnTo>
                    <a:pt x="146" y="195"/>
                  </a:lnTo>
                  <a:lnTo>
                    <a:pt x="146" y="199"/>
                  </a:lnTo>
                  <a:lnTo>
                    <a:pt x="149" y="203"/>
                  </a:lnTo>
                  <a:lnTo>
                    <a:pt x="153" y="205"/>
                  </a:lnTo>
                  <a:lnTo>
                    <a:pt x="158" y="206"/>
                  </a:lnTo>
                  <a:lnTo>
                    <a:pt x="162" y="205"/>
                  </a:lnTo>
                  <a:lnTo>
                    <a:pt x="166" y="203"/>
                  </a:lnTo>
                  <a:lnTo>
                    <a:pt x="168" y="199"/>
                  </a:lnTo>
                  <a:lnTo>
                    <a:pt x="169" y="195"/>
                  </a:lnTo>
                  <a:lnTo>
                    <a:pt x="170" y="182"/>
                  </a:lnTo>
                  <a:lnTo>
                    <a:pt x="170" y="166"/>
                  </a:lnTo>
                  <a:lnTo>
                    <a:pt x="169" y="150"/>
                  </a:lnTo>
                  <a:lnTo>
                    <a:pt x="165" y="135"/>
                  </a:lnTo>
                  <a:lnTo>
                    <a:pt x="154" y="120"/>
                  </a:lnTo>
                  <a:lnTo>
                    <a:pt x="150" y="115"/>
                  </a:lnTo>
                  <a:lnTo>
                    <a:pt x="145" y="112"/>
                  </a:lnTo>
                  <a:lnTo>
                    <a:pt x="140" y="109"/>
                  </a:lnTo>
                  <a:lnTo>
                    <a:pt x="135" y="107"/>
                  </a:lnTo>
                  <a:lnTo>
                    <a:pt x="130" y="105"/>
                  </a:lnTo>
                  <a:lnTo>
                    <a:pt x="124" y="103"/>
                  </a:lnTo>
                  <a:lnTo>
                    <a:pt x="120" y="103"/>
                  </a:lnTo>
                  <a:lnTo>
                    <a:pt x="114" y="102"/>
                  </a:lnTo>
                  <a:lnTo>
                    <a:pt x="107" y="101"/>
                  </a:lnTo>
                  <a:lnTo>
                    <a:pt x="101" y="100"/>
                  </a:lnTo>
                  <a:lnTo>
                    <a:pt x="95" y="98"/>
                  </a:lnTo>
                  <a:lnTo>
                    <a:pt x="91" y="95"/>
                  </a:lnTo>
                  <a:lnTo>
                    <a:pt x="86" y="90"/>
                  </a:lnTo>
                  <a:lnTo>
                    <a:pt x="84" y="85"/>
                  </a:lnTo>
                  <a:lnTo>
                    <a:pt x="83" y="78"/>
                  </a:lnTo>
                  <a:lnTo>
                    <a:pt x="84" y="71"/>
                  </a:lnTo>
                  <a:lnTo>
                    <a:pt x="85" y="64"/>
                  </a:lnTo>
                  <a:lnTo>
                    <a:pt x="86" y="56"/>
                  </a:lnTo>
                  <a:lnTo>
                    <a:pt x="85" y="47"/>
                  </a:lnTo>
                  <a:lnTo>
                    <a:pt x="82" y="39"/>
                  </a:lnTo>
                  <a:lnTo>
                    <a:pt x="77" y="33"/>
                  </a:lnTo>
                  <a:lnTo>
                    <a:pt x="71" y="27"/>
                  </a:lnTo>
                  <a:lnTo>
                    <a:pt x="66" y="23"/>
                  </a:lnTo>
                  <a:lnTo>
                    <a:pt x="59" y="18"/>
                  </a:lnTo>
                  <a:lnTo>
                    <a:pt x="51" y="15"/>
                  </a:lnTo>
                  <a:lnTo>
                    <a:pt x="44" y="11"/>
                  </a:lnTo>
                  <a:lnTo>
                    <a:pt x="36" y="8"/>
                  </a:lnTo>
                  <a:lnTo>
                    <a:pt x="29" y="5"/>
                  </a:lnTo>
                  <a:lnTo>
                    <a:pt x="17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0"/>
                  </a:lnTo>
                  <a:lnTo>
                    <a:pt x="8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8" name="Freeform 23"/>
            <p:cNvSpPr>
              <a:spLocks/>
            </p:cNvSpPr>
            <p:nvPr/>
          </p:nvSpPr>
          <p:spPr bwMode="auto">
            <a:xfrm>
              <a:off x="4177889" y="2463041"/>
              <a:ext cx="498610" cy="188155"/>
            </a:xfrm>
            <a:custGeom>
              <a:avLst/>
              <a:gdLst>
                <a:gd name="T0" fmla="*/ 24 w 212"/>
                <a:gd name="T1" fmla="*/ 40 h 79"/>
                <a:gd name="T2" fmla="*/ 36 w 212"/>
                <a:gd name="T3" fmla="*/ 32 h 79"/>
                <a:gd name="T4" fmla="*/ 49 w 212"/>
                <a:gd name="T5" fmla="*/ 26 h 79"/>
                <a:gd name="T6" fmla="*/ 61 w 212"/>
                <a:gd name="T7" fmla="*/ 24 h 79"/>
                <a:gd name="T8" fmla="*/ 69 w 212"/>
                <a:gd name="T9" fmla="*/ 26 h 79"/>
                <a:gd name="T10" fmla="*/ 73 w 212"/>
                <a:gd name="T11" fmla="*/ 31 h 79"/>
                <a:gd name="T12" fmla="*/ 79 w 212"/>
                <a:gd name="T13" fmla="*/ 40 h 79"/>
                <a:gd name="T14" fmla="*/ 91 w 212"/>
                <a:gd name="T15" fmla="*/ 53 h 79"/>
                <a:gd name="T16" fmla="*/ 107 w 212"/>
                <a:gd name="T17" fmla="*/ 57 h 79"/>
                <a:gd name="T18" fmla="*/ 118 w 212"/>
                <a:gd name="T19" fmla="*/ 56 h 79"/>
                <a:gd name="T20" fmla="*/ 129 w 212"/>
                <a:gd name="T21" fmla="*/ 54 h 79"/>
                <a:gd name="T22" fmla="*/ 141 w 212"/>
                <a:gd name="T23" fmla="*/ 52 h 79"/>
                <a:gd name="T24" fmla="*/ 156 w 212"/>
                <a:gd name="T25" fmla="*/ 46 h 79"/>
                <a:gd name="T26" fmla="*/ 173 w 212"/>
                <a:gd name="T27" fmla="*/ 42 h 79"/>
                <a:gd name="T28" fmla="*/ 182 w 212"/>
                <a:gd name="T29" fmla="*/ 47 h 79"/>
                <a:gd name="T30" fmla="*/ 187 w 212"/>
                <a:gd name="T31" fmla="*/ 60 h 79"/>
                <a:gd name="T32" fmla="*/ 189 w 212"/>
                <a:gd name="T33" fmla="*/ 73 h 79"/>
                <a:gd name="T34" fmla="*/ 196 w 212"/>
                <a:gd name="T35" fmla="*/ 79 h 79"/>
                <a:gd name="T36" fmla="*/ 205 w 212"/>
                <a:gd name="T37" fmla="*/ 78 h 79"/>
                <a:gd name="T38" fmla="*/ 211 w 212"/>
                <a:gd name="T39" fmla="*/ 71 h 79"/>
                <a:gd name="T40" fmla="*/ 210 w 212"/>
                <a:gd name="T41" fmla="*/ 52 h 79"/>
                <a:gd name="T42" fmla="*/ 200 w 212"/>
                <a:gd name="T43" fmla="*/ 31 h 79"/>
                <a:gd name="T44" fmla="*/ 187 w 212"/>
                <a:gd name="T45" fmla="*/ 20 h 79"/>
                <a:gd name="T46" fmla="*/ 173 w 212"/>
                <a:gd name="T47" fmla="*/ 18 h 79"/>
                <a:gd name="T48" fmla="*/ 159 w 212"/>
                <a:gd name="T49" fmla="*/ 20 h 79"/>
                <a:gd name="T50" fmla="*/ 145 w 212"/>
                <a:gd name="T51" fmla="*/ 24 h 79"/>
                <a:gd name="T52" fmla="*/ 129 w 212"/>
                <a:gd name="T53" fmla="*/ 30 h 79"/>
                <a:gd name="T54" fmla="*/ 113 w 212"/>
                <a:gd name="T55" fmla="*/ 33 h 79"/>
                <a:gd name="T56" fmla="*/ 103 w 212"/>
                <a:gd name="T57" fmla="*/ 32 h 79"/>
                <a:gd name="T58" fmla="*/ 98 w 212"/>
                <a:gd name="T59" fmla="*/ 25 h 79"/>
                <a:gd name="T60" fmla="*/ 91 w 212"/>
                <a:gd name="T61" fmla="*/ 15 h 79"/>
                <a:gd name="T62" fmla="*/ 81 w 212"/>
                <a:gd name="T63" fmla="*/ 5 h 79"/>
                <a:gd name="T64" fmla="*/ 64 w 212"/>
                <a:gd name="T65" fmla="*/ 0 h 79"/>
                <a:gd name="T66" fmla="*/ 44 w 212"/>
                <a:gd name="T67" fmla="*/ 2 h 79"/>
                <a:gd name="T68" fmla="*/ 26 w 212"/>
                <a:gd name="T69" fmla="*/ 10 h 79"/>
                <a:gd name="T70" fmla="*/ 11 w 212"/>
                <a:gd name="T71" fmla="*/ 20 h 79"/>
                <a:gd name="T72" fmla="*/ 1 w 212"/>
                <a:gd name="T73" fmla="*/ 30 h 79"/>
                <a:gd name="T74" fmla="*/ 0 w 212"/>
                <a:gd name="T75" fmla="*/ 39 h 79"/>
                <a:gd name="T76" fmla="*/ 6 w 212"/>
                <a:gd name="T77" fmla="*/ 46 h 79"/>
                <a:gd name="T78" fmla="*/ 15 w 212"/>
                <a:gd name="T79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2" h="79">
                  <a:moveTo>
                    <a:pt x="19" y="45"/>
                  </a:moveTo>
                  <a:lnTo>
                    <a:pt x="24" y="40"/>
                  </a:lnTo>
                  <a:lnTo>
                    <a:pt x="30" y="37"/>
                  </a:lnTo>
                  <a:lnTo>
                    <a:pt x="36" y="32"/>
                  </a:lnTo>
                  <a:lnTo>
                    <a:pt x="43" y="28"/>
                  </a:lnTo>
                  <a:lnTo>
                    <a:pt x="49" y="26"/>
                  </a:lnTo>
                  <a:lnTo>
                    <a:pt x="54" y="25"/>
                  </a:lnTo>
                  <a:lnTo>
                    <a:pt x="61" y="24"/>
                  </a:lnTo>
                  <a:lnTo>
                    <a:pt x="67" y="25"/>
                  </a:lnTo>
                  <a:lnTo>
                    <a:pt x="69" y="26"/>
                  </a:lnTo>
                  <a:lnTo>
                    <a:pt x="70" y="27"/>
                  </a:lnTo>
                  <a:lnTo>
                    <a:pt x="73" y="31"/>
                  </a:lnTo>
                  <a:lnTo>
                    <a:pt x="74" y="34"/>
                  </a:lnTo>
                  <a:lnTo>
                    <a:pt x="79" y="40"/>
                  </a:lnTo>
                  <a:lnTo>
                    <a:pt x="84" y="47"/>
                  </a:lnTo>
                  <a:lnTo>
                    <a:pt x="91" y="53"/>
                  </a:lnTo>
                  <a:lnTo>
                    <a:pt x="102" y="56"/>
                  </a:lnTo>
                  <a:lnTo>
                    <a:pt x="107" y="57"/>
                  </a:lnTo>
                  <a:lnTo>
                    <a:pt x="112" y="57"/>
                  </a:lnTo>
                  <a:lnTo>
                    <a:pt x="118" y="56"/>
                  </a:lnTo>
                  <a:lnTo>
                    <a:pt x="123" y="56"/>
                  </a:lnTo>
                  <a:lnTo>
                    <a:pt x="129" y="54"/>
                  </a:lnTo>
                  <a:lnTo>
                    <a:pt x="135" y="53"/>
                  </a:lnTo>
                  <a:lnTo>
                    <a:pt x="141" y="52"/>
                  </a:lnTo>
                  <a:lnTo>
                    <a:pt x="147" y="49"/>
                  </a:lnTo>
                  <a:lnTo>
                    <a:pt x="156" y="46"/>
                  </a:lnTo>
                  <a:lnTo>
                    <a:pt x="165" y="42"/>
                  </a:lnTo>
                  <a:lnTo>
                    <a:pt x="173" y="42"/>
                  </a:lnTo>
                  <a:lnTo>
                    <a:pt x="179" y="43"/>
                  </a:lnTo>
                  <a:lnTo>
                    <a:pt x="182" y="47"/>
                  </a:lnTo>
                  <a:lnTo>
                    <a:pt x="185" y="53"/>
                  </a:lnTo>
                  <a:lnTo>
                    <a:pt x="187" y="60"/>
                  </a:lnTo>
                  <a:lnTo>
                    <a:pt x="188" y="69"/>
                  </a:lnTo>
                  <a:lnTo>
                    <a:pt x="189" y="73"/>
                  </a:lnTo>
                  <a:lnTo>
                    <a:pt x="191" y="77"/>
                  </a:lnTo>
                  <a:lnTo>
                    <a:pt x="196" y="79"/>
                  </a:lnTo>
                  <a:lnTo>
                    <a:pt x="201" y="79"/>
                  </a:lnTo>
                  <a:lnTo>
                    <a:pt x="205" y="78"/>
                  </a:lnTo>
                  <a:lnTo>
                    <a:pt x="209" y="76"/>
                  </a:lnTo>
                  <a:lnTo>
                    <a:pt x="211" y="71"/>
                  </a:lnTo>
                  <a:lnTo>
                    <a:pt x="212" y="67"/>
                  </a:lnTo>
                  <a:lnTo>
                    <a:pt x="210" y="52"/>
                  </a:lnTo>
                  <a:lnTo>
                    <a:pt x="205" y="40"/>
                  </a:lnTo>
                  <a:lnTo>
                    <a:pt x="200" y="31"/>
                  </a:lnTo>
                  <a:lnTo>
                    <a:pt x="193" y="24"/>
                  </a:lnTo>
                  <a:lnTo>
                    <a:pt x="187" y="20"/>
                  </a:lnTo>
                  <a:lnTo>
                    <a:pt x="180" y="18"/>
                  </a:lnTo>
                  <a:lnTo>
                    <a:pt x="173" y="18"/>
                  </a:lnTo>
                  <a:lnTo>
                    <a:pt x="166" y="18"/>
                  </a:lnTo>
                  <a:lnTo>
                    <a:pt x="159" y="20"/>
                  </a:lnTo>
                  <a:lnTo>
                    <a:pt x="152" y="22"/>
                  </a:lnTo>
                  <a:lnTo>
                    <a:pt x="145" y="24"/>
                  </a:lnTo>
                  <a:lnTo>
                    <a:pt x="138" y="26"/>
                  </a:lnTo>
                  <a:lnTo>
                    <a:pt x="129" y="30"/>
                  </a:lnTo>
                  <a:lnTo>
                    <a:pt x="121" y="32"/>
                  </a:lnTo>
                  <a:lnTo>
                    <a:pt x="113" y="33"/>
                  </a:lnTo>
                  <a:lnTo>
                    <a:pt x="106" y="33"/>
                  </a:lnTo>
                  <a:lnTo>
                    <a:pt x="103" y="32"/>
                  </a:lnTo>
                  <a:lnTo>
                    <a:pt x="100" y="28"/>
                  </a:lnTo>
                  <a:lnTo>
                    <a:pt x="98" y="25"/>
                  </a:lnTo>
                  <a:lnTo>
                    <a:pt x="95" y="20"/>
                  </a:lnTo>
                  <a:lnTo>
                    <a:pt x="91" y="15"/>
                  </a:lnTo>
                  <a:lnTo>
                    <a:pt x="87" y="10"/>
                  </a:lnTo>
                  <a:lnTo>
                    <a:pt x="81" y="5"/>
                  </a:lnTo>
                  <a:lnTo>
                    <a:pt x="74" y="2"/>
                  </a:lnTo>
                  <a:lnTo>
                    <a:pt x="64" y="0"/>
                  </a:lnTo>
                  <a:lnTo>
                    <a:pt x="53" y="1"/>
                  </a:lnTo>
                  <a:lnTo>
                    <a:pt x="44" y="2"/>
                  </a:lnTo>
                  <a:lnTo>
                    <a:pt x="35" y="5"/>
                  </a:lnTo>
                  <a:lnTo>
                    <a:pt x="26" y="10"/>
                  </a:lnTo>
                  <a:lnTo>
                    <a:pt x="17" y="16"/>
                  </a:lnTo>
                  <a:lnTo>
                    <a:pt x="11" y="20"/>
                  </a:lnTo>
                  <a:lnTo>
                    <a:pt x="4" y="26"/>
                  </a:lnTo>
                  <a:lnTo>
                    <a:pt x="1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6"/>
                  </a:lnTo>
                  <a:lnTo>
                    <a:pt x="11" y="47"/>
                  </a:lnTo>
                  <a:lnTo>
                    <a:pt x="15" y="47"/>
                  </a:lnTo>
                  <a:lnTo>
                    <a:pt x="19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9" name="Freeform 24"/>
            <p:cNvSpPr>
              <a:spLocks/>
            </p:cNvSpPr>
            <p:nvPr/>
          </p:nvSpPr>
          <p:spPr bwMode="auto">
            <a:xfrm>
              <a:off x="4116739" y="3022801"/>
              <a:ext cx="531537" cy="159931"/>
            </a:xfrm>
            <a:custGeom>
              <a:avLst/>
              <a:gdLst>
                <a:gd name="T0" fmla="*/ 84 w 226"/>
                <a:gd name="T1" fmla="*/ 60 h 68"/>
                <a:gd name="T2" fmla="*/ 99 w 226"/>
                <a:gd name="T3" fmla="*/ 64 h 68"/>
                <a:gd name="T4" fmla="*/ 116 w 226"/>
                <a:gd name="T5" fmla="*/ 64 h 68"/>
                <a:gd name="T6" fmla="*/ 132 w 226"/>
                <a:gd name="T7" fmla="*/ 61 h 68"/>
                <a:gd name="T8" fmla="*/ 147 w 226"/>
                <a:gd name="T9" fmla="*/ 53 h 68"/>
                <a:gd name="T10" fmla="*/ 159 w 226"/>
                <a:gd name="T11" fmla="*/ 43 h 68"/>
                <a:gd name="T12" fmla="*/ 170 w 226"/>
                <a:gd name="T13" fmla="*/ 34 h 68"/>
                <a:gd name="T14" fmla="*/ 180 w 226"/>
                <a:gd name="T15" fmla="*/ 26 h 68"/>
                <a:gd name="T16" fmla="*/ 188 w 226"/>
                <a:gd name="T17" fmla="*/ 25 h 68"/>
                <a:gd name="T18" fmla="*/ 198 w 226"/>
                <a:gd name="T19" fmla="*/ 29 h 68"/>
                <a:gd name="T20" fmla="*/ 208 w 226"/>
                <a:gd name="T21" fmla="*/ 36 h 68"/>
                <a:gd name="T22" fmla="*/ 219 w 226"/>
                <a:gd name="T23" fmla="*/ 36 h 68"/>
                <a:gd name="T24" fmla="*/ 225 w 226"/>
                <a:gd name="T25" fmla="*/ 29 h 68"/>
                <a:gd name="T26" fmla="*/ 223 w 226"/>
                <a:gd name="T27" fmla="*/ 20 h 68"/>
                <a:gd name="T28" fmla="*/ 208 w 226"/>
                <a:gd name="T29" fmla="*/ 7 h 68"/>
                <a:gd name="T30" fmla="*/ 187 w 226"/>
                <a:gd name="T31" fmla="*/ 0 h 68"/>
                <a:gd name="T32" fmla="*/ 168 w 226"/>
                <a:gd name="T33" fmla="*/ 5 h 68"/>
                <a:gd name="T34" fmla="*/ 153 w 226"/>
                <a:gd name="T35" fmla="*/ 15 h 68"/>
                <a:gd name="T36" fmla="*/ 143 w 226"/>
                <a:gd name="T37" fmla="*/ 26 h 68"/>
                <a:gd name="T38" fmla="*/ 135 w 226"/>
                <a:gd name="T39" fmla="*/ 33 h 68"/>
                <a:gd name="T40" fmla="*/ 124 w 226"/>
                <a:gd name="T41" fmla="*/ 38 h 68"/>
                <a:gd name="T42" fmla="*/ 113 w 226"/>
                <a:gd name="T43" fmla="*/ 40 h 68"/>
                <a:gd name="T44" fmla="*/ 100 w 226"/>
                <a:gd name="T45" fmla="*/ 40 h 68"/>
                <a:gd name="T46" fmla="*/ 87 w 226"/>
                <a:gd name="T47" fmla="*/ 37 h 68"/>
                <a:gd name="T48" fmla="*/ 71 w 226"/>
                <a:gd name="T49" fmla="*/ 35 h 68"/>
                <a:gd name="T50" fmla="*/ 51 w 226"/>
                <a:gd name="T51" fmla="*/ 31 h 68"/>
                <a:gd name="T52" fmla="*/ 31 w 226"/>
                <a:gd name="T53" fmla="*/ 34 h 68"/>
                <a:gd name="T54" fmla="*/ 11 w 226"/>
                <a:gd name="T55" fmla="*/ 42 h 68"/>
                <a:gd name="T56" fmla="*/ 1 w 226"/>
                <a:gd name="T57" fmla="*/ 52 h 68"/>
                <a:gd name="T58" fmla="*/ 1 w 226"/>
                <a:gd name="T59" fmla="*/ 61 h 68"/>
                <a:gd name="T60" fmla="*/ 7 w 226"/>
                <a:gd name="T61" fmla="*/ 67 h 68"/>
                <a:gd name="T62" fmla="*/ 17 w 226"/>
                <a:gd name="T63" fmla="*/ 67 h 68"/>
                <a:gd name="T64" fmla="*/ 25 w 226"/>
                <a:gd name="T65" fmla="*/ 60 h 68"/>
                <a:gd name="T66" fmla="*/ 37 w 226"/>
                <a:gd name="T67" fmla="*/ 57 h 68"/>
                <a:gd name="T68" fmla="*/ 51 w 226"/>
                <a:gd name="T69" fmla="*/ 56 h 68"/>
                <a:gd name="T70" fmla="*/ 67 w 226"/>
                <a:gd name="T71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68">
                  <a:moveTo>
                    <a:pt x="76" y="59"/>
                  </a:moveTo>
                  <a:lnTo>
                    <a:pt x="84" y="60"/>
                  </a:lnTo>
                  <a:lnTo>
                    <a:pt x="91" y="63"/>
                  </a:lnTo>
                  <a:lnTo>
                    <a:pt x="99" y="64"/>
                  </a:lnTo>
                  <a:lnTo>
                    <a:pt x="108" y="64"/>
                  </a:lnTo>
                  <a:lnTo>
                    <a:pt x="116" y="64"/>
                  </a:lnTo>
                  <a:lnTo>
                    <a:pt x="124" y="64"/>
                  </a:lnTo>
                  <a:lnTo>
                    <a:pt x="132" y="61"/>
                  </a:lnTo>
                  <a:lnTo>
                    <a:pt x="140" y="58"/>
                  </a:lnTo>
                  <a:lnTo>
                    <a:pt x="147" y="53"/>
                  </a:lnTo>
                  <a:lnTo>
                    <a:pt x="153" y="49"/>
                  </a:lnTo>
                  <a:lnTo>
                    <a:pt x="159" y="43"/>
                  </a:lnTo>
                  <a:lnTo>
                    <a:pt x="165" y="38"/>
                  </a:lnTo>
                  <a:lnTo>
                    <a:pt x="170" y="34"/>
                  </a:lnTo>
                  <a:lnTo>
                    <a:pt x="175" y="29"/>
                  </a:lnTo>
                  <a:lnTo>
                    <a:pt x="180" y="26"/>
                  </a:lnTo>
                  <a:lnTo>
                    <a:pt x="183" y="25"/>
                  </a:lnTo>
                  <a:lnTo>
                    <a:pt x="188" y="25"/>
                  </a:lnTo>
                  <a:lnTo>
                    <a:pt x="193" y="26"/>
                  </a:lnTo>
                  <a:lnTo>
                    <a:pt x="198" y="29"/>
                  </a:lnTo>
                  <a:lnTo>
                    <a:pt x="205" y="34"/>
                  </a:lnTo>
                  <a:lnTo>
                    <a:pt x="208" y="36"/>
                  </a:lnTo>
                  <a:lnTo>
                    <a:pt x="214" y="37"/>
                  </a:lnTo>
                  <a:lnTo>
                    <a:pt x="219" y="36"/>
                  </a:lnTo>
                  <a:lnTo>
                    <a:pt x="222" y="33"/>
                  </a:lnTo>
                  <a:lnTo>
                    <a:pt x="225" y="29"/>
                  </a:lnTo>
                  <a:lnTo>
                    <a:pt x="226" y="25"/>
                  </a:lnTo>
                  <a:lnTo>
                    <a:pt x="223" y="20"/>
                  </a:lnTo>
                  <a:lnTo>
                    <a:pt x="221" y="16"/>
                  </a:lnTo>
                  <a:lnTo>
                    <a:pt x="208" y="7"/>
                  </a:lnTo>
                  <a:lnTo>
                    <a:pt x="197" y="1"/>
                  </a:lnTo>
                  <a:lnTo>
                    <a:pt x="187" y="0"/>
                  </a:lnTo>
                  <a:lnTo>
                    <a:pt x="176" y="1"/>
                  </a:lnTo>
                  <a:lnTo>
                    <a:pt x="168" y="5"/>
                  </a:lnTo>
                  <a:lnTo>
                    <a:pt x="160" y="10"/>
                  </a:lnTo>
                  <a:lnTo>
                    <a:pt x="153" y="15"/>
                  </a:lnTo>
                  <a:lnTo>
                    <a:pt x="147" y="21"/>
                  </a:lnTo>
                  <a:lnTo>
                    <a:pt x="143" y="26"/>
                  </a:lnTo>
                  <a:lnTo>
                    <a:pt x="139" y="29"/>
                  </a:lnTo>
                  <a:lnTo>
                    <a:pt x="135" y="33"/>
                  </a:lnTo>
                  <a:lnTo>
                    <a:pt x="130" y="36"/>
                  </a:lnTo>
                  <a:lnTo>
                    <a:pt x="124" y="38"/>
                  </a:lnTo>
                  <a:lnTo>
                    <a:pt x="119" y="40"/>
                  </a:lnTo>
                  <a:lnTo>
                    <a:pt x="113" y="40"/>
                  </a:lnTo>
                  <a:lnTo>
                    <a:pt x="107" y="40"/>
                  </a:lnTo>
                  <a:lnTo>
                    <a:pt x="100" y="40"/>
                  </a:lnTo>
                  <a:lnTo>
                    <a:pt x="94" y="38"/>
                  </a:lnTo>
                  <a:lnTo>
                    <a:pt x="87" y="37"/>
                  </a:lnTo>
                  <a:lnTo>
                    <a:pt x="80" y="36"/>
                  </a:lnTo>
                  <a:lnTo>
                    <a:pt x="71" y="35"/>
                  </a:lnTo>
                  <a:lnTo>
                    <a:pt x="61" y="33"/>
                  </a:lnTo>
                  <a:lnTo>
                    <a:pt x="51" y="31"/>
                  </a:lnTo>
                  <a:lnTo>
                    <a:pt x="40" y="31"/>
                  </a:lnTo>
                  <a:lnTo>
                    <a:pt x="31" y="34"/>
                  </a:lnTo>
                  <a:lnTo>
                    <a:pt x="21" y="36"/>
                  </a:lnTo>
                  <a:lnTo>
                    <a:pt x="11" y="42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7"/>
                  </a:lnTo>
                  <a:lnTo>
                    <a:pt x="1" y="61"/>
                  </a:lnTo>
                  <a:lnTo>
                    <a:pt x="3" y="65"/>
                  </a:lnTo>
                  <a:lnTo>
                    <a:pt x="7" y="67"/>
                  </a:lnTo>
                  <a:lnTo>
                    <a:pt x="13" y="68"/>
                  </a:lnTo>
                  <a:lnTo>
                    <a:pt x="17" y="67"/>
                  </a:lnTo>
                  <a:lnTo>
                    <a:pt x="21" y="65"/>
                  </a:lnTo>
                  <a:lnTo>
                    <a:pt x="25" y="60"/>
                  </a:lnTo>
                  <a:lnTo>
                    <a:pt x="31" y="58"/>
                  </a:lnTo>
                  <a:lnTo>
                    <a:pt x="37" y="57"/>
                  </a:lnTo>
                  <a:lnTo>
                    <a:pt x="44" y="56"/>
                  </a:lnTo>
                  <a:lnTo>
                    <a:pt x="51" y="56"/>
                  </a:lnTo>
                  <a:lnTo>
                    <a:pt x="57" y="57"/>
                  </a:lnTo>
                  <a:lnTo>
                    <a:pt x="67" y="58"/>
                  </a:lnTo>
                  <a:lnTo>
                    <a:pt x="7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0" name="Freeform 25"/>
            <p:cNvSpPr>
              <a:spLocks/>
            </p:cNvSpPr>
            <p:nvPr/>
          </p:nvSpPr>
          <p:spPr bwMode="auto">
            <a:xfrm>
              <a:off x="4182593" y="3502595"/>
              <a:ext cx="456275" cy="399829"/>
            </a:xfrm>
            <a:custGeom>
              <a:avLst/>
              <a:gdLst>
                <a:gd name="T0" fmla="*/ 194 w 194"/>
                <a:gd name="T1" fmla="*/ 20 h 171"/>
                <a:gd name="T2" fmla="*/ 189 w 194"/>
                <a:gd name="T3" fmla="*/ 12 h 171"/>
                <a:gd name="T4" fmla="*/ 176 w 194"/>
                <a:gd name="T5" fmla="*/ 6 h 171"/>
                <a:gd name="T6" fmla="*/ 158 w 194"/>
                <a:gd name="T7" fmla="*/ 2 h 171"/>
                <a:gd name="T8" fmla="*/ 145 w 194"/>
                <a:gd name="T9" fmla="*/ 0 h 171"/>
                <a:gd name="T10" fmla="*/ 132 w 194"/>
                <a:gd name="T11" fmla="*/ 4 h 171"/>
                <a:gd name="T12" fmla="*/ 118 w 194"/>
                <a:gd name="T13" fmla="*/ 15 h 171"/>
                <a:gd name="T14" fmla="*/ 112 w 194"/>
                <a:gd name="T15" fmla="*/ 41 h 171"/>
                <a:gd name="T16" fmla="*/ 111 w 194"/>
                <a:gd name="T17" fmla="*/ 66 h 171"/>
                <a:gd name="T18" fmla="*/ 108 w 194"/>
                <a:gd name="T19" fmla="*/ 85 h 171"/>
                <a:gd name="T20" fmla="*/ 101 w 194"/>
                <a:gd name="T21" fmla="*/ 96 h 171"/>
                <a:gd name="T22" fmla="*/ 94 w 194"/>
                <a:gd name="T23" fmla="*/ 100 h 171"/>
                <a:gd name="T24" fmla="*/ 83 w 194"/>
                <a:gd name="T25" fmla="*/ 103 h 171"/>
                <a:gd name="T26" fmla="*/ 72 w 194"/>
                <a:gd name="T27" fmla="*/ 104 h 171"/>
                <a:gd name="T28" fmla="*/ 56 w 194"/>
                <a:gd name="T29" fmla="*/ 105 h 171"/>
                <a:gd name="T30" fmla="*/ 36 w 194"/>
                <a:gd name="T31" fmla="*/ 109 h 171"/>
                <a:gd name="T32" fmla="*/ 17 w 194"/>
                <a:gd name="T33" fmla="*/ 119 h 171"/>
                <a:gd name="T34" fmla="*/ 4 w 194"/>
                <a:gd name="T35" fmla="*/ 141 h 171"/>
                <a:gd name="T36" fmla="*/ 2 w 194"/>
                <a:gd name="T37" fmla="*/ 163 h 171"/>
                <a:gd name="T38" fmla="*/ 7 w 194"/>
                <a:gd name="T39" fmla="*/ 170 h 171"/>
                <a:gd name="T40" fmla="*/ 17 w 194"/>
                <a:gd name="T41" fmla="*/ 171 h 171"/>
                <a:gd name="T42" fmla="*/ 24 w 194"/>
                <a:gd name="T43" fmla="*/ 165 h 171"/>
                <a:gd name="T44" fmla="*/ 26 w 194"/>
                <a:gd name="T45" fmla="*/ 151 h 171"/>
                <a:gd name="T46" fmla="*/ 33 w 194"/>
                <a:gd name="T47" fmla="*/ 138 h 171"/>
                <a:gd name="T48" fmla="*/ 43 w 194"/>
                <a:gd name="T49" fmla="*/ 132 h 171"/>
                <a:gd name="T50" fmla="*/ 59 w 194"/>
                <a:gd name="T51" fmla="*/ 128 h 171"/>
                <a:gd name="T52" fmla="*/ 75 w 194"/>
                <a:gd name="T53" fmla="*/ 128 h 171"/>
                <a:gd name="T54" fmla="*/ 90 w 194"/>
                <a:gd name="T55" fmla="*/ 126 h 171"/>
                <a:gd name="T56" fmla="*/ 104 w 194"/>
                <a:gd name="T57" fmla="*/ 121 h 171"/>
                <a:gd name="T58" fmla="*/ 118 w 194"/>
                <a:gd name="T59" fmla="*/ 113 h 171"/>
                <a:gd name="T60" fmla="*/ 131 w 194"/>
                <a:gd name="T61" fmla="*/ 96 h 171"/>
                <a:gd name="T62" fmla="*/ 135 w 194"/>
                <a:gd name="T63" fmla="*/ 68 h 171"/>
                <a:gd name="T64" fmla="*/ 136 w 194"/>
                <a:gd name="T65" fmla="*/ 45 h 171"/>
                <a:gd name="T66" fmla="*/ 139 w 194"/>
                <a:gd name="T67" fmla="*/ 30 h 171"/>
                <a:gd name="T68" fmla="*/ 142 w 194"/>
                <a:gd name="T69" fmla="*/ 26 h 171"/>
                <a:gd name="T70" fmla="*/ 147 w 194"/>
                <a:gd name="T71" fmla="*/ 25 h 171"/>
                <a:gd name="T72" fmla="*/ 155 w 194"/>
                <a:gd name="T73" fmla="*/ 26 h 171"/>
                <a:gd name="T74" fmla="*/ 169 w 194"/>
                <a:gd name="T75" fmla="*/ 28 h 171"/>
                <a:gd name="T76" fmla="*/ 183 w 194"/>
                <a:gd name="T77" fmla="*/ 33 h 171"/>
                <a:gd name="T78" fmla="*/ 191 w 194"/>
                <a:gd name="T79" fmla="*/ 2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4" h="171">
                  <a:moveTo>
                    <a:pt x="193" y="25"/>
                  </a:moveTo>
                  <a:lnTo>
                    <a:pt x="194" y="20"/>
                  </a:lnTo>
                  <a:lnTo>
                    <a:pt x="193" y="15"/>
                  </a:lnTo>
                  <a:lnTo>
                    <a:pt x="189" y="12"/>
                  </a:lnTo>
                  <a:lnTo>
                    <a:pt x="186" y="10"/>
                  </a:lnTo>
                  <a:lnTo>
                    <a:pt x="176" y="6"/>
                  </a:lnTo>
                  <a:lnTo>
                    <a:pt x="166" y="4"/>
                  </a:lnTo>
                  <a:lnTo>
                    <a:pt x="158" y="2"/>
                  </a:lnTo>
                  <a:lnTo>
                    <a:pt x="151" y="0"/>
                  </a:lnTo>
                  <a:lnTo>
                    <a:pt x="145" y="0"/>
                  </a:lnTo>
                  <a:lnTo>
                    <a:pt x="138" y="2"/>
                  </a:lnTo>
                  <a:lnTo>
                    <a:pt x="132" y="4"/>
                  </a:lnTo>
                  <a:lnTo>
                    <a:pt x="127" y="6"/>
                  </a:lnTo>
                  <a:lnTo>
                    <a:pt x="118" y="15"/>
                  </a:lnTo>
                  <a:lnTo>
                    <a:pt x="115" y="27"/>
                  </a:lnTo>
                  <a:lnTo>
                    <a:pt x="112" y="41"/>
                  </a:lnTo>
                  <a:lnTo>
                    <a:pt x="112" y="55"/>
                  </a:lnTo>
                  <a:lnTo>
                    <a:pt x="111" y="66"/>
                  </a:lnTo>
                  <a:lnTo>
                    <a:pt x="110" y="75"/>
                  </a:lnTo>
                  <a:lnTo>
                    <a:pt x="108" y="85"/>
                  </a:lnTo>
                  <a:lnTo>
                    <a:pt x="104" y="93"/>
                  </a:lnTo>
                  <a:lnTo>
                    <a:pt x="101" y="96"/>
                  </a:lnTo>
                  <a:lnTo>
                    <a:pt x="97" y="98"/>
                  </a:lnTo>
                  <a:lnTo>
                    <a:pt x="94" y="100"/>
                  </a:lnTo>
                  <a:lnTo>
                    <a:pt x="89" y="102"/>
                  </a:lnTo>
                  <a:lnTo>
                    <a:pt x="83" y="103"/>
                  </a:lnTo>
                  <a:lnTo>
                    <a:pt x="78" y="103"/>
                  </a:lnTo>
                  <a:lnTo>
                    <a:pt x="72" y="104"/>
                  </a:lnTo>
                  <a:lnTo>
                    <a:pt x="66" y="104"/>
                  </a:lnTo>
                  <a:lnTo>
                    <a:pt x="56" y="105"/>
                  </a:lnTo>
                  <a:lnTo>
                    <a:pt x="47" y="106"/>
                  </a:lnTo>
                  <a:lnTo>
                    <a:pt x="36" y="109"/>
                  </a:lnTo>
                  <a:lnTo>
                    <a:pt x="26" y="112"/>
                  </a:lnTo>
                  <a:lnTo>
                    <a:pt x="17" y="119"/>
                  </a:lnTo>
                  <a:lnTo>
                    <a:pt x="10" y="128"/>
                  </a:lnTo>
                  <a:lnTo>
                    <a:pt x="4" y="141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4" y="166"/>
                  </a:lnTo>
                  <a:lnTo>
                    <a:pt x="7" y="170"/>
                  </a:lnTo>
                  <a:lnTo>
                    <a:pt x="12" y="171"/>
                  </a:lnTo>
                  <a:lnTo>
                    <a:pt x="17" y="171"/>
                  </a:lnTo>
                  <a:lnTo>
                    <a:pt x="20" y="169"/>
                  </a:lnTo>
                  <a:lnTo>
                    <a:pt x="24" y="165"/>
                  </a:lnTo>
                  <a:lnTo>
                    <a:pt x="25" y="161"/>
                  </a:lnTo>
                  <a:lnTo>
                    <a:pt x="26" y="151"/>
                  </a:lnTo>
                  <a:lnTo>
                    <a:pt x="28" y="143"/>
                  </a:lnTo>
                  <a:lnTo>
                    <a:pt x="33" y="138"/>
                  </a:lnTo>
                  <a:lnTo>
                    <a:pt x="37" y="134"/>
                  </a:lnTo>
                  <a:lnTo>
                    <a:pt x="43" y="132"/>
                  </a:lnTo>
                  <a:lnTo>
                    <a:pt x="50" y="130"/>
                  </a:lnTo>
                  <a:lnTo>
                    <a:pt x="59" y="128"/>
                  </a:lnTo>
                  <a:lnTo>
                    <a:pt x="68" y="128"/>
                  </a:lnTo>
                  <a:lnTo>
                    <a:pt x="75" y="128"/>
                  </a:lnTo>
                  <a:lnTo>
                    <a:pt x="82" y="127"/>
                  </a:lnTo>
                  <a:lnTo>
                    <a:pt x="90" y="126"/>
                  </a:lnTo>
                  <a:lnTo>
                    <a:pt x="97" y="124"/>
                  </a:lnTo>
                  <a:lnTo>
                    <a:pt x="104" y="121"/>
                  </a:lnTo>
                  <a:lnTo>
                    <a:pt x="111" y="118"/>
                  </a:lnTo>
                  <a:lnTo>
                    <a:pt x="118" y="113"/>
                  </a:lnTo>
                  <a:lnTo>
                    <a:pt x="124" y="108"/>
                  </a:lnTo>
                  <a:lnTo>
                    <a:pt x="131" y="96"/>
                  </a:lnTo>
                  <a:lnTo>
                    <a:pt x="134" y="82"/>
                  </a:lnTo>
                  <a:lnTo>
                    <a:pt x="135" y="68"/>
                  </a:lnTo>
                  <a:lnTo>
                    <a:pt x="136" y="55"/>
                  </a:lnTo>
                  <a:lnTo>
                    <a:pt x="136" y="45"/>
                  </a:lnTo>
                  <a:lnTo>
                    <a:pt x="138" y="37"/>
                  </a:lnTo>
                  <a:lnTo>
                    <a:pt x="139" y="30"/>
                  </a:lnTo>
                  <a:lnTo>
                    <a:pt x="141" y="27"/>
                  </a:lnTo>
                  <a:lnTo>
                    <a:pt x="142" y="26"/>
                  </a:lnTo>
                  <a:lnTo>
                    <a:pt x="145" y="26"/>
                  </a:lnTo>
                  <a:lnTo>
                    <a:pt x="147" y="25"/>
                  </a:lnTo>
                  <a:lnTo>
                    <a:pt x="150" y="25"/>
                  </a:lnTo>
                  <a:lnTo>
                    <a:pt x="155" y="26"/>
                  </a:lnTo>
                  <a:lnTo>
                    <a:pt x="162" y="27"/>
                  </a:lnTo>
                  <a:lnTo>
                    <a:pt x="169" y="28"/>
                  </a:lnTo>
                  <a:lnTo>
                    <a:pt x="178" y="32"/>
                  </a:lnTo>
                  <a:lnTo>
                    <a:pt x="183" y="33"/>
                  </a:lnTo>
                  <a:lnTo>
                    <a:pt x="187" y="32"/>
                  </a:lnTo>
                  <a:lnTo>
                    <a:pt x="191" y="28"/>
                  </a:lnTo>
                  <a:lnTo>
                    <a:pt x="19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1" name="Freeform 26"/>
            <p:cNvSpPr>
              <a:spLocks/>
            </p:cNvSpPr>
            <p:nvPr/>
          </p:nvSpPr>
          <p:spPr bwMode="auto">
            <a:xfrm>
              <a:off x="4624756" y="3836570"/>
              <a:ext cx="301047" cy="428052"/>
            </a:xfrm>
            <a:custGeom>
              <a:avLst/>
              <a:gdLst>
                <a:gd name="T0" fmla="*/ 112 w 127"/>
                <a:gd name="T1" fmla="*/ 4 h 182"/>
                <a:gd name="T2" fmla="*/ 100 w 127"/>
                <a:gd name="T3" fmla="*/ 2 h 182"/>
                <a:gd name="T4" fmla="*/ 87 w 127"/>
                <a:gd name="T5" fmla="*/ 2 h 182"/>
                <a:gd name="T6" fmla="*/ 75 w 127"/>
                <a:gd name="T7" fmla="*/ 6 h 182"/>
                <a:gd name="T8" fmla="*/ 67 w 127"/>
                <a:gd name="T9" fmla="*/ 14 h 182"/>
                <a:gd name="T10" fmla="*/ 63 w 127"/>
                <a:gd name="T11" fmla="*/ 25 h 182"/>
                <a:gd name="T12" fmla="*/ 64 w 127"/>
                <a:gd name="T13" fmla="*/ 38 h 182"/>
                <a:gd name="T14" fmla="*/ 67 w 127"/>
                <a:gd name="T15" fmla="*/ 56 h 182"/>
                <a:gd name="T16" fmla="*/ 72 w 127"/>
                <a:gd name="T17" fmla="*/ 72 h 182"/>
                <a:gd name="T18" fmla="*/ 75 w 127"/>
                <a:gd name="T19" fmla="*/ 86 h 182"/>
                <a:gd name="T20" fmla="*/ 75 w 127"/>
                <a:gd name="T21" fmla="*/ 93 h 182"/>
                <a:gd name="T22" fmla="*/ 75 w 127"/>
                <a:gd name="T23" fmla="*/ 94 h 182"/>
                <a:gd name="T24" fmla="*/ 72 w 127"/>
                <a:gd name="T25" fmla="*/ 97 h 182"/>
                <a:gd name="T26" fmla="*/ 60 w 127"/>
                <a:gd name="T27" fmla="*/ 102 h 182"/>
                <a:gd name="T28" fmla="*/ 45 w 127"/>
                <a:gd name="T29" fmla="*/ 108 h 182"/>
                <a:gd name="T30" fmla="*/ 27 w 127"/>
                <a:gd name="T31" fmla="*/ 117 h 182"/>
                <a:gd name="T32" fmla="*/ 12 w 127"/>
                <a:gd name="T33" fmla="*/ 127 h 182"/>
                <a:gd name="T34" fmla="*/ 3 w 127"/>
                <a:gd name="T35" fmla="*/ 140 h 182"/>
                <a:gd name="T36" fmla="*/ 0 w 127"/>
                <a:gd name="T37" fmla="*/ 148 h 182"/>
                <a:gd name="T38" fmla="*/ 0 w 127"/>
                <a:gd name="T39" fmla="*/ 148 h 182"/>
                <a:gd name="T40" fmla="*/ 3 w 127"/>
                <a:gd name="T41" fmla="*/ 161 h 182"/>
                <a:gd name="T42" fmla="*/ 17 w 127"/>
                <a:gd name="T43" fmla="*/ 176 h 182"/>
                <a:gd name="T44" fmla="*/ 26 w 127"/>
                <a:gd name="T45" fmla="*/ 182 h 182"/>
                <a:gd name="T46" fmla="*/ 35 w 127"/>
                <a:gd name="T47" fmla="*/ 180 h 182"/>
                <a:gd name="T48" fmla="*/ 41 w 127"/>
                <a:gd name="T49" fmla="*/ 172 h 182"/>
                <a:gd name="T50" fmla="*/ 39 w 127"/>
                <a:gd name="T51" fmla="*/ 163 h 182"/>
                <a:gd name="T52" fmla="*/ 29 w 127"/>
                <a:gd name="T53" fmla="*/ 155 h 182"/>
                <a:gd name="T54" fmla="*/ 25 w 127"/>
                <a:gd name="T55" fmla="*/ 150 h 182"/>
                <a:gd name="T56" fmla="*/ 26 w 127"/>
                <a:gd name="T57" fmla="*/ 147 h 182"/>
                <a:gd name="T58" fmla="*/ 35 w 127"/>
                <a:gd name="T59" fmla="*/ 140 h 182"/>
                <a:gd name="T60" fmla="*/ 48 w 127"/>
                <a:gd name="T61" fmla="*/ 134 h 182"/>
                <a:gd name="T62" fmla="*/ 59 w 127"/>
                <a:gd name="T63" fmla="*/ 128 h 182"/>
                <a:gd name="T64" fmla="*/ 75 w 127"/>
                <a:gd name="T65" fmla="*/ 122 h 182"/>
                <a:gd name="T66" fmla="*/ 90 w 127"/>
                <a:gd name="T67" fmla="*/ 112 h 182"/>
                <a:gd name="T68" fmla="*/ 100 w 127"/>
                <a:gd name="T69" fmla="*/ 97 h 182"/>
                <a:gd name="T70" fmla="*/ 97 w 127"/>
                <a:gd name="T71" fmla="*/ 72 h 182"/>
                <a:gd name="T72" fmla="*/ 90 w 127"/>
                <a:gd name="T73" fmla="*/ 50 h 182"/>
                <a:gd name="T74" fmla="*/ 87 w 127"/>
                <a:gd name="T75" fmla="*/ 32 h 182"/>
                <a:gd name="T76" fmla="*/ 89 w 127"/>
                <a:gd name="T77" fmla="*/ 26 h 182"/>
                <a:gd name="T78" fmla="*/ 101 w 127"/>
                <a:gd name="T79" fmla="*/ 26 h 182"/>
                <a:gd name="T80" fmla="*/ 117 w 127"/>
                <a:gd name="T81" fmla="*/ 28 h 182"/>
                <a:gd name="T82" fmla="*/ 125 w 127"/>
                <a:gd name="T83" fmla="*/ 23 h 182"/>
                <a:gd name="T84" fmla="*/ 127 w 127"/>
                <a:gd name="T85" fmla="*/ 14 h 182"/>
                <a:gd name="T86" fmla="*/ 123 w 127"/>
                <a:gd name="T87" fmla="*/ 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" h="182">
                  <a:moveTo>
                    <a:pt x="118" y="5"/>
                  </a:moveTo>
                  <a:lnTo>
                    <a:pt x="112" y="4"/>
                  </a:lnTo>
                  <a:lnTo>
                    <a:pt x="107" y="2"/>
                  </a:lnTo>
                  <a:lnTo>
                    <a:pt x="100" y="2"/>
                  </a:lnTo>
                  <a:lnTo>
                    <a:pt x="94" y="0"/>
                  </a:lnTo>
                  <a:lnTo>
                    <a:pt x="87" y="2"/>
                  </a:lnTo>
                  <a:lnTo>
                    <a:pt x="81" y="3"/>
                  </a:lnTo>
                  <a:lnTo>
                    <a:pt x="75" y="6"/>
                  </a:lnTo>
                  <a:lnTo>
                    <a:pt x="71" y="10"/>
                  </a:lnTo>
                  <a:lnTo>
                    <a:pt x="67" y="14"/>
                  </a:lnTo>
                  <a:lnTo>
                    <a:pt x="65" y="20"/>
                  </a:lnTo>
                  <a:lnTo>
                    <a:pt x="63" y="25"/>
                  </a:lnTo>
                  <a:lnTo>
                    <a:pt x="63" y="30"/>
                  </a:lnTo>
                  <a:lnTo>
                    <a:pt x="64" y="38"/>
                  </a:lnTo>
                  <a:lnTo>
                    <a:pt x="65" y="48"/>
                  </a:lnTo>
                  <a:lnTo>
                    <a:pt x="67" y="56"/>
                  </a:lnTo>
                  <a:lnTo>
                    <a:pt x="70" y="65"/>
                  </a:lnTo>
                  <a:lnTo>
                    <a:pt x="72" y="72"/>
                  </a:lnTo>
                  <a:lnTo>
                    <a:pt x="73" y="79"/>
                  </a:lnTo>
                  <a:lnTo>
                    <a:pt x="75" y="86"/>
                  </a:lnTo>
                  <a:lnTo>
                    <a:pt x="75" y="92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5" y="94"/>
                  </a:lnTo>
                  <a:lnTo>
                    <a:pt x="75" y="95"/>
                  </a:lnTo>
                  <a:lnTo>
                    <a:pt x="72" y="97"/>
                  </a:lnTo>
                  <a:lnTo>
                    <a:pt x="66" y="100"/>
                  </a:lnTo>
                  <a:lnTo>
                    <a:pt x="60" y="102"/>
                  </a:lnTo>
                  <a:lnTo>
                    <a:pt x="55" y="104"/>
                  </a:lnTo>
                  <a:lnTo>
                    <a:pt x="45" y="108"/>
                  </a:lnTo>
                  <a:lnTo>
                    <a:pt x="36" y="112"/>
                  </a:lnTo>
                  <a:lnTo>
                    <a:pt x="27" y="117"/>
                  </a:lnTo>
                  <a:lnTo>
                    <a:pt x="19" y="122"/>
                  </a:lnTo>
                  <a:lnTo>
                    <a:pt x="12" y="127"/>
                  </a:lnTo>
                  <a:lnTo>
                    <a:pt x="6" y="133"/>
                  </a:lnTo>
                  <a:lnTo>
                    <a:pt x="3" y="140"/>
                  </a:lnTo>
                  <a:lnTo>
                    <a:pt x="0" y="147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49"/>
                  </a:lnTo>
                  <a:lnTo>
                    <a:pt x="3" y="161"/>
                  </a:lnTo>
                  <a:lnTo>
                    <a:pt x="10" y="169"/>
                  </a:lnTo>
                  <a:lnTo>
                    <a:pt x="17" y="176"/>
                  </a:lnTo>
                  <a:lnTo>
                    <a:pt x="22" y="179"/>
                  </a:lnTo>
                  <a:lnTo>
                    <a:pt x="26" y="182"/>
                  </a:lnTo>
                  <a:lnTo>
                    <a:pt x="30" y="182"/>
                  </a:lnTo>
                  <a:lnTo>
                    <a:pt x="35" y="180"/>
                  </a:lnTo>
                  <a:lnTo>
                    <a:pt x="39" y="177"/>
                  </a:lnTo>
                  <a:lnTo>
                    <a:pt x="41" y="172"/>
                  </a:lnTo>
                  <a:lnTo>
                    <a:pt x="41" y="168"/>
                  </a:lnTo>
                  <a:lnTo>
                    <a:pt x="39" y="163"/>
                  </a:lnTo>
                  <a:lnTo>
                    <a:pt x="35" y="160"/>
                  </a:lnTo>
                  <a:lnTo>
                    <a:pt x="29" y="155"/>
                  </a:lnTo>
                  <a:lnTo>
                    <a:pt x="26" y="152"/>
                  </a:lnTo>
                  <a:lnTo>
                    <a:pt x="25" y="150"/>
                  </a:lnTo>
                  <a:lnTo>
                    <a:pt x="25" y="149"/>
                  </a:lnTo>
                  <a:lnTo>
                    <a:pt x="26" y="147"/>
                  </a:lnTo>
                  <a:lnTo>
                    <a:pt x="29" y="143"/>
                  </a:lnTo>
                  <a:lnTo>
                    <a:pt x="35" y="140"/>
                  </a:lnTo>
                  <a:lnTo>
                    <a:pt x="41" y="137"/>
                  </a:lnTo>
                  <a:lnTo>
                    <a:pt x="48" y="134"/>
                  </a:lnTo>
                  <a:lnTo>
                    <a:pt x="53" y="131"/>
                  </a:lnTo>
                  <a:lnTo>
                    <a:pt x="59" y="128"/>
                  </a:lnTo>
                  <a:lnTo>
                    <a:pt x="64" y="126"/>
                  </a:lnTo>
                  <a:lnTo>
                    <a:pt x="75" y="122"/>
                  </a:lnTo>
                  <a:lnTo>
                    <a:pt x="85" y="117"/>
                  </a:lnTo>
                  <a:lnTo>
                    <a:pt x="90" y="112"/>
                  </a:lnTo>
                  <a:lnTo>
                    <a:pt x="95" y="108"/>
                  </a:lnTo>
                  <a:lnTo>
                    <a:pt x="100" y="97"/>
                  </a:lnTo>
                  <a:lnTo>
                    <a:pt x="100" y="85"/>
                  </a:lnTo>
                  <a:lnTo>
                    <a:pt x="97" y="72"/>
                  </a:lnTo>
                  <a:lnTo>
                    <a:pt x="93" y="58"/>
                  </a:lnTo>
                  <a:lnTo>
                    <a:pt x="90" y="50"/>
                  </a:lnTo>
                  <a:lnTo>
                    <a:pt x="88" y="41"/>
                  </a:lnTo>
                  <a:lnTo>
                    <a:pt x="87" y="32"/>
                  </a:lnTo>
                  <a:lnTo>
                    <a:pt x="88" y="27"/>
                  </a:lnTo>
                  <a:lnTo>
                    <a:pt x="89" y="26"/>
                  </a:lnTo>
                  <a:lnTo>
                    <a:pt x="93" y="26"/>
                  </a:lnTo>
                  <a:lnTo>
                    <a:pt x="101" y="26"/>
                  </a:lnTo>
                  <a:lnTo>
                    <a:pt x="112" y="28"/>
                  </a:lnTo>
                  <a:lnTo>
                    <a:pt x="117" y="28"/>
                  </a:lnTo>
                  <a:lnTo>
                    <a:pt x="121" y="27"/>
                  </a:lnTo>
                  <a:lnTo>
                    <a:pt x="125" y="23"/>
                  </a:lnTo>
                  <a:lnTo>
                    <a:pt x="127" y="19"/>
                  </a:lnTo>
                  <a:lnTo>
                    <a:pt x="127" y="14"/>
                  </a:lnTo>
                  <a:lnTo>
                    <a:pt x="126" y="10"/>
                  </a:lnTo>
                  <a:lnTo>
                    <a:pt x="123" y="7"/>
                  </a:lnTo>
                  <a:lnTo>
                    <a:pt x="11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2" name="Freeform 27"/>
            <p:cNvSpPr>
              <a:spLocks/>
            </p:cNvSpPr>
            <p:nvPr/>
          </p:nvSpPr>
          <p:spPr bwMode="auto">
            <a:xfrm>
              <a:off x="5259778" y="3958870"/>
              <a:ext cx="178747" cy="381013"/>
            </a:xfrm>
            <a:custGeom>
              <a:avLst/>
              <a:gdLst>
                <a:gd name="T0" fmla="*/ 73 w 75"/>
                <a:gd name="T1" fmla="*/ 20 h 163"/>
                <a:gd name="T2" fmla="*/ 75 w 75"/>
                <a:gd name="T3" fmla="*/ 15 h 163"/>
                <a:gd name="T4" fmla="*/ 75 w 75"/>
                <a:gd name="T5" fmla="*/ 11 h 163"/>
                <a:gd name="T6" fmla="*/ 74 w 75"/>
                <a:gd name="T7" fmla="*/ 7 h 163"/>
                <a:gd name="T8" fmla="*/ 69 w 75"/>
                <a:gd name="T9" fmla="*/ 2 h 163"/>
                <a:gd name="T10" fmla="*/ 60 w 75"/>
                <a:gd name="T11" fmla="*/ 1 h 163"/>
                <a:gd name="T12" fmla="*/ 44 w 75"/>
                <a:gd name="T13" fmla="*/ 14 h 163"/>
                <a:gd name="T14" fmla="*/ 31 w 75"/>
                <a:gd name="T15" fmla="*/ 29 h 163"/>
                <a:gd name="T16" fmla="*/ 30 w 75"/>
                <a:gd name="T17" fmla="*/ 44 h 163"/>
                <a:gd name="T18" fmla="*/ 37 w 75"/>
                <a:gd name="T19" fmla="*/ 56 h 163"/>
                <a:gd name="T20" fmla="*/ 45 w 75"/>
                <a:gd name="T21" fmla="*/ 64 h 163"/>
                <a:gd name="T22" fmla="*/ 51 w 75"/>
                <a:gd name="T23" fmla="*/ 75 h 163"/>
                <a:gd name="T24" fmla="*/ 51 w 75"/>
                <a:gd name="T25" fmla="*/ 90 h 163"/>
                <a:gd name="T26" fmla="*/ 43 w 75"/>
                <a:gd name="T27" fmla="*/ 99 h 163"/>
                <a:gd name="T28" fmla="*/ 28 w 75"/>
                <a:gd name="T29" fmla="*/ 106 h 163"/>
                <a:gd name="T30" fmla="*/ 16 w 75"/>
                <a:gd name="T31" fmla="*/ 114 h 163"/>
                <a:gd name="T32" fmla="*/ 7 w 75"/>
                <a:gd name="T33" fmla="*/ 125 h 163"/>
                <a:gd name="T34" fmla="*/ 0 w 75"/>
                <a:gd name="T35" fmla="*/ 141 h 163"/>
                <a:gd name="T36" fmla="*/ 1 w 75"/>
                <a:gd name="T37" fmla="*/ 156 h 163"/>
                <a:gd name="T38" fmla="*/ 8 w 75"/>
                <a:gd name="T39" fmla="*/ 162 h 163"/>
                <a:gd name="T40" fmla="*/ 17 w 75"/>
                <a:gd name="T41" fmla="*/ 162 h 163"/>
                <a:gd name="T42" fmla="*/ 23 w 75"/>
                <a:gd name="T43" fmla="*/ 155 h 163"/>
                <a:gd name="T44" fmla="*/ 24 w 75"/>
                <a:gd name="T45" fmla="*/ 150 h 163"/>
                <a:gd name="T46" fmla="*/ 24 w 75"/>
                <a:gd name="T47" fmla="*/ 149 h 163"/>
                <a:gd name="T48" fmla="*/ 25 w 75"/>
                <a:gd name="T49" fmla="*/ 141 h 163"/>
                <a:gd name="T50" fmla="*/ 35 w 75"/>
                <a:gd name="T51" fmla="*/ 131 h 163"/>
                <a:gd name="T52" fmla="*/ 54 w 75"/>
                <a:gd name="T53" fmla="*/ 120 h 163"/>
                <a:gd name="T54" fmla="*/ 72 w 75"/>
                <a:gd name="T55" fmla="*/ 101 h 163"/>
                <a:gd name="T56" fmla="*/ 75 w 75"/>
                <a:gd name="T57" fmla="*/ 84 h 163"/>
                <a:gd name="T58" fmla="*/ 75 w 75"/>
                <a:gd name="T59" fmla="*/ 83 h 163"/>
                <a:gd name="T60" fmla="*/ 74 w 75"/>
                <a:gd name="T61" fmla="*/ 68 h 163"/>
                <a:gd name="T62" fmla="*/ 64 w 75"/>
                <a:gd name="T63" fmla="*/ 49 h 163"/>
                <a:gd name="T64" fmla="*/ 58 w 75"/>
                <a:gd name="T65" fmla="*/ 43 h 163"/>
                <a:gd name="T66" fmla="*/ 54 w 75"/>
                <a:gd name="T67" fmla="*/ 39 h 163"/>
                <a:gd name="T68" fmla="*/ 55 w 75"/>
                <a:gd name="T69" fmla="*/ 37 h 163"/>
                <a:gd name="T70" fmla="*/ 64 w 75"/>
                <a:gd name="T71" fmla="*/ 2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5" h="163">
                  <a:moveTo>
                    <a:pt x="72" y="22"/>
                  </a:moveTo>
                  <a:lnTo>
                    <a:pt x="73" y="20"/>
                  </a:lnTo>
                  <a:lnTo>
                    <a:pt x="74" y="17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5" y="11"/>
                  </a:lnTo>
                  <a:lnTo>
                    <a:pt x="75" y="8"/>
                  </a:lnTo>
                  <a:lnTo>
                    <a:pt x="74" y="7"/>
                  </a:lnTo>
                  <a:lnTo>
                    <a:pt x="73" y="5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60" y="1"/>
                  </a:lnTo>
                  <a:lnTo>
                    <a:pt x="55" y="4"/>
                  </a:lnTo>
                  <a:lnTo>
                    <a:pt x="44" y="14"/>
                  </a:lnTo>
                  <a:lnTo>
                    <a:pt x="36" y="22"/>
                  </a:lnTo>
                  <a:lnTo>
                    <a:pt x="31" y="29"/>
                  </a:lnTo>
                  <a:lnTo>
                    <a:pt x="30" y="37"/>
                  </a:lnTo>
                  <a:lnTo>
                    <a:pt x="30" y="44"/>
                  </a:lnTo>
                  <a:lnTo>
                    <a:pt x="34" y="50"/>
                  </a:lnTo>
                  <a:lnTo>
                    <a:pt x="37" y="56"/>
                  </a:lnTo>
                  <a:lnTo>
                    <a:pt x="40" y="59"/>
                  </a:lnTo>
                  <a:lnTo>
                    <a:pt x="45" y="64"/>
                  </a:lnTo>
                  <a:lnTo>
                    <a:pt x="49" y="68"/>
                  </a:lnTo>
                  <a:lnTo>
                    <a:pt x="51" y="75"/>
                  </a:lnTo>
                  <a:lnTo>
                    <a:pt x="52" y="83"/>
                  </a:lnTo>
                  <a:lnTo>
                    <a:pt x="51" y="90"/>
                  </a:lnTo>
                  <a:lnTo>
                    <a:pt x="49" y="95"/>
                  </a:lnTo>
                  <a:lnTo>
                    <a:pt x="43" y="99"/>
                  </a:lnTo>
                  <a:lnTo>
                    <a:pt x="34" y="104"/>
                  </a:lnTo>
                  <a:lnTo>
                    <a:pt x="28" y="106"/>
                  </a:lnTo>
                  <a:lnTo>
                    <a:pt x="22" y="110"/>
                  </a:lnTo>
                  <a:lnTo>
                    <a:pt x="16" y="114"/>
                  </a:lnTo>
                  <a:lnTo>
                    <a:pt x="12" y="119"/>
                  </a:lnTo>
                  <a:lnTo>
                    <a:pt x="7" y="125"/>
                  </a:lnTo>
                  <a:lnTo>
                    <a:pt x="2" y="132"/>
                  </a:lnTo>
                  <a:lnTo>
                    <a:pt x="0" y="141"/>
                  </a:lnTo>
                  <a:lnTo>
                    <a:pt x="0" y="151"/>
                  </a:lnTo>
                  <a:lnTo>
                    <a:pt x="1" y="156"/>
                  </a:lnTo>
                  <a:lnTo>
                    <a:pt x="4" y="159"/>
                  </a:lnTo>
                  <a:lnTo>
                    <a:pt x="8" y="162"/>
                  </a:lnTo>
                  <a:lnTo>
                    <a:pt x="13" y="163"/>
                  </a:lnTo>
                  <a:lnTo>
                    <a:pt x="17" y="162"/>
                  </a:lnTo>
                  <a:lnTo>
                    <a:pt x="21" y="158"/>
                  </a:lnTo>
                  <a:lnTo>
                    <a:pt x="23" y="155"/>
                  </a:lnTo>
                  <a:lnTo>
                    <a:pt x="24" y="150"/>
                  </a:lnTo>
                  <a:lnTo>
                    <a:pt x="24" y="150"/>
                  </a:lnTo>
                  <a:lnTo>
                    <a:pt x="24" y="149"/>
                  </a:lnTo>
                  <a:lnTo>
                    <a:pt x="24" y="149"/>
                  </a:lnTo>
                  <a:lnTo>
                    <a:pt x="24" y="148"/>
                  </a:lnTo>
                  <a:lnTo>
                    <a:pt x="25" y="141"/>
                  </a:lnTo>
                  <a:lnTo>
                    <a:pt x="29" y="135"/>
                  </a:lnTo>
                  <a:lnTo>
                    <a:pt x="35" y="131"/>
                  </a:lnTo>
                  <a:lnTo>
                    <a:pt x="44" y="126"/>
                  </a:lnTo>
                  <a:lnTo>
                    <a:pt x="54" y="120"/>
                  </a:lnTo>
                  <a:lnTo>
                    <a:pt x="65" y="112"/>
                  </a:lnTo>
                  <a:lnTo>
                    <a:pt x="72" y="101"/>
                  </a:lnTo>
                  <a:lnTo>
                    <a:pt x="75" y="84"/>
                  </a:lnTo>
                  <a:lnTo>
                    <a:pt x="75" y="84"/>
                  </a:lnTo>
                  <a:lnTo>
                    <a:pt x="75" y="83"/>
                  </a:lnTo>
                  <a:lnTo>
                    <a:pt x="75" y="83"/>
                  </a:lnTo>
                  <a:lnTo>
                    <a:pt x="75" y="82"/>
                  </a:lnTo>
                  <a:lnTo>
                    <a:pt x="74" y="68"/>
                  </a:lnTo>
                  <a:lnTo>
                    <a:pt x="69" y="57"/>
                  </a:lnTo>
                  <a:lnTo>
                    <a:pt x="64" y="49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57" y="41"/>
                  </a:lnTo>
                  <a:lnTo>
                    <a:pt x="54" y="39"/>
                  </a:lnTo>
                  <a:lnTo>
                    <a:pt x="54" y="38"/>
                  </a:lnTo>
                  <a:lnTo>
                    <a:pt x="55" y="37"/>
                  </a:lnTo>
                  <a:lnTo>
                    <a:pt x="58" y="34"/>
                  </a:lnTo>
                  <a:lnTo>
                    <a:pt x="64" y="29"/>
                  </a:lnTo>
                  <a:lnTo>
                    <a:pt x="72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3" name="Freeform 28"/>
            <p:cNvSpPr>
              <a:spLocks/>
            </p:cNvSpPr>
            <p:nvPr/>
          </p:nvSpPr>
          <p:spPr bwMode="auto">
            <a:xfrm>
              <a:off x="5847761" y="3921239"/>
              <a:ext cx="319863" cy="390421"/>
            </a:xfrm>
            <a:custGeom>
              <a:avLst/>
              <a:gdLst>
                <a:gd name="T0" fmla="*/ 114 w 136"/>
                <a:gd name="T1" fmla="*/ 143 h 166"/>
                <a:gd name="T2" fmla="*/ 98 w 136"/>
                <a:gd name="T3" fmla="*/ 142 h 166"/>
                <a:gd name="T4" fmla="*/ 84 w 136"/>
                <a:gd name="T5" fmla="*/ 140 h 166"/>
                <a:gd name="T6" fmla="*/ 73 w 136"/>
                <a:gd name="T7" fmla="*/ 135 h 166"/>
                <a:gd name="T8" fmla="*/ 69 w 136"/>
                <a:gd name="T9" fmla="*/ 132 h 166"/>
                <a:gd name="T10" fmla="*/ 68 w 136"/>
                <a:gd name="T11" fmla="*/ 128 h 166"/>
                <a:gd name="T12" fmla="*/ 68 w 136"/>
                <a:gd name="T13" fmla="*/ 125 h 166"/>
                <a:gd name="T14" fmla="*/ 70 w 136"/>
                <a:gd name="T15" fmla="*/ 119 h 166"/>
                <a:gd name="T16" fmla="*/ 76 w 136"/>
                <a:gd name="T17" fmla="*/ 111 h 166"/>
                <a:gd name="T18" fmla="*/ 81 w 136"/>
                <a:gd name="T19" fmla="*/ 98 h 166"/>
                <a:gd name="T20" fmla="*/ 83 w 136"/>
                <a:gd name="T21" fmla="*/ 87 h 166"/>
                <a:gd name="T22" fmla="*/ 83 w 136"/>
                <a:gd name="T23" fmla="*/ 80 h 166"/>
                <a:gd name="T24" fmla="*/ 82 w 136"/>
                <a:gd name="T25" fmla="*/ 66 h 166"/>
                <a:gd name="T26" fmla="*/ 72 w 136"/>
                <a:gd name="T27" fmla="*/ 50 h 166"/>
                <a:gd name="T28" fmla="*/ 52 w 136"/>
                <a:gd name="T29" fmla="*/ 37 h 166"/>
                <a:gd name="T30" fmla="*/ 30 w 136"/>
                <a:gd name="T31" fmla="*/ 29 h 166"/>
                <a:gd name="T32" fmla="*/ 25 w 136"/>
                <a:gd name="T33" fmla="*/ 27 h 166"/>
                <a:gd name="T34" fmla="*/ 24 w 136"/>
                <a:gd name="T35" fmla="*/ 24 h 166"/>
                <a:gd name="T36" fmla="*/ 25 w 136"/>
                <a:gd name="T37" fmla="*/ 21 h 166"/>
                <a:gd name="T38" fmla="*/ 28 w 136"/>
                <a:gd name="T39" fmla="*/ 16 h 166"/>
                <a:gd name="T40" fmla="*/ 29 w 136"/>
                <a:gd name="T41" fmla="*/ 13 h 166"/>
                <a:gd name="T42" fmla="*/ 29 w 136"/>
                <a:gd name="T43" fmla="*/ 8 h 166"/>
                <a:gd name="T44" fmla="*/ 25 w 136"/>
                <a:gd name="T45" fmla="*/ 4 h 166"/>
                <a:gd name="T46" fmla="*/ 17 w 136"/>
                <a:gd name="T47" fmla="*/ 0 h 166"/>
                <a:gd name="T48" fmla="*/ 9 w 136"/>
                <a:gd name="T49" fmla="*/ 2 h 166"/>
                <a:gd name="T50" fmla="*/ 4 w 136"/>
                <a:gd name="T51" fmla="*/ 13 h 166"/>
                <a:gd name="T52" fmla="*/ 0 w 136"/>
                <a:gd name="T53" fmla="*/ 28 h 166"/>
                <a:gd name="T54" fmla="*/ 6 w 136"/>
                <a:gd name="T55" fmla="*/ 42 h 166"/>
                <a:gd name="T56" fmla="*/ 19 w 136"/>
                <a:gd name="T57" fmla="*/ 49 h 166"/>
                <a:gd name="T58" fmla="*/ 38 w 136"/>
                <a:gd name="T59" fmla="*/ 56 h 166"/>
                <a:gd name="T60" fmla="*/ 54 w 136"/>
                <a:gd name="T61" fmla="*/ 67 h 166"/>
                <a:gd name="T62" fmla="*/ 59 w 136"/>
                <a:gd name="T63" fmla="*/ 79 h 166"/>
                <a:gd name="T64" fmla="*/ 58 w 136"/>
                <a:gd name="T65" fmla="*/ 92 h 166"/>
                <a:gd name="T66" fmla="*/ 54 w 136"/>
                <a:gd name="T67" fmla="*/ 99 h 166"/>
                <a:gd name="T68" fmla="*/ 47 w 136"/>
                <a:gd name="T69" fmla="*/ 111 h 166"/>
                <a:gd name="T70" fmla="*/ 44 w 136"/>
                <a:gd name="T71" fmla="*/ 132 h 166"/>
                <a:gd name="T72" fmla="*/ 58 w 136"/>
                <a:gd name="T73" fmla="*/ 154 h 166"/>
                <a:gd name="T74" fmla="*/ 80 w 136"/>
                <a:gd name="T75" fmla="*/ 164 h 166"/>
                <a:gd name="T76" fmla="*/ 104 w 136"/>
                <a:gd name="T77" fmla="*/ 166 h 166"/>
                <a:gd name="T78" fmla="*/ 121 w 136"/>
                <a:gd name="T79" fmla="*/ 165 h 166"/>
                <a:gd name="T80" fmla="*/ 129 w 136"/>
                <a:gd name="T81" fmla="*/ 164 h 166"/>
                <a:gd name="T82" fmla="*/ 135 w 136"/>
                <a:gd name="T83" fmla="*/ 157 h 166"/>
                <a:gd name="T84" fmla="*/ 135 w 136"/>
                <a:gd name="T85" fmla="*/ 148 h 166"/>
                <a:gd name="T86" fmla="*/ 127 w 136"/>
                <a:gd name="T87" fmla="*/ 142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66">
                  <a:moveTo>
                    <a:pt x="122" y="142"/>
                  </a:moveTo>
                  <a:lnTo>
                    <a:pt x="114" y="143"/>
                  </a:lnTo>
                  <a:lnTo>
                    <a:pt x="106" y="143"/>
                  </a:lnTo>
                  <a:lnTo>
                    <a:pt x="98" y="142"/>
                  </a:lnTo>
                  <a:lnTo>
                    <a:pt x="91" y="141"/>
                  </a:lnTo>
                  <a:lnTo>
                    <a:pt x="84" y="140"/>
                  </a:lnTo>
                  <a:lnTo>
                    <a:pt x="77" y="137"/>
                  </a:lnTo>
                  <a:lnTo>
                    <a:pt x="73" y="135"/>
                  </a:lnTo>
                  <a:lnTo>
                    <a:pt x="70" y="133"/>
                  </a:lnTo>
                  <a:lnTo>
                    <a:pt x="69" y="132"/>
                  </a:lnTo>
                  <a:lnTo>
                    <a:pt x="68" y="129"/>
                  </a:lnTo>
                  <a:lnTo>
                    <a:pt x="68" y="128"/>
                  </a:lnTo>
                  <a:lnTo>
                    <a:pt x="68" y="127"/>
                  </a:lnTo>
                  <a:lnTo>
                    <a:pt x="68" y="125"/>
                  </a:lnTo>
                  <a:lnTo>
                    <a:pt x="69" y="122"/>
                  </a:lnTo>
                  <a:lnTo>
                    <a:pt x="70" y="119"/>
                  </a:lnTo>
                  <a:lnTo>
                    <a:pt x="73" y="116"/>
                  </a:lnTo>
                  <a:lnTo>
                    <a:pt x="76" y="111"/>
                  </a:lnTo>
                  <a:lnTo>
                    <a:pt x="78" y="105"/>
                  </a:lnTo>
                  <a:lnTo>
                    <a:pt x="81" y="98"/>
                  </a:lnTo>
                  <a:lnTo>
                    <a:pt x="82" y="91"/>
                  </a:lnTo>
                  <a:lnTo>
                    <a:pt x="83" y="87"/>
                  </a:lnTo>
                  <a:lnTo>
                    <a:pt x="83" y="83"/>
                  </a:lnTo>
                  <a:lnTo>
                    <a:pt x="83" y="80"/>
                  </a:lnTo>
                  <a:lnTo>
                    <a:pt x="83" y="77"/>
                  </a:lnTo>
                  <a:lnTo>
                    <a:pt x="82" y="66"/>
                  </a:lnTo>
                  <a:lnTo>
                    <a:pt x="78" y="58"/>
                  </a:lnTo>
                  <a:lnTo>
                    <a:pt x="72" y="50"/>
                  </a:lnTo>
                  <a:lnTo>
                    <a:pt x="61" y="42"/>
                  </a:lnTo>
                  <a:lnTo>
                    <a:pt x="52" y="37"/>
                  </a:lnTo>
                  <a:lnTo>
                    <a:pt x="31" y="29"/>
                  </a:lnTo>
                  <a:lnTo>
                    <a:pt x="30" y="29"/>
                  </a:lnTo>
                  <a:lnTo>
                    <a:pt x="28" y="28"/>
                  </a:lnTo>
                  <a:lnTo>
                    <a:pt x="25" y="27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5" y="21"/>
                  </a:lnTo>
                  <a:lnTo>
                    <a:pt x="28" y="17"/>
                  </a:lnTo>
                  <a:lnTo>
                    <a:pt x="28" y="16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8"/>
                  </a:lnTo>
                  <a:lnTo>
                    <a:pt x="28" y="6"/>
                  </a:lnTo>
                  <a:lnTo>
                    <a:pt x="25" y="4"/>
                  </a:lnTo>
                  <a:lnTo>
                    <a:pt x="22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6" y="6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1" y="36"/>
                  </a:lnTo>
                  <a:lnTo>
                    <a:pt x="6" y="42"/>
                  </a:lnTo>
                  <a:lnTo>
                    <a:pt x="12" y="46"/>
                  </a:lnTo>
                  <a:lnTo>
                    <a:pt x="19" y="49"/>
                  </a:lnTo>
                  <a:lnTo>
                    <a:pt x="25" y="51"/>
                  </a:lnTo>
                  <a:lnTo>
                    <a:pt x="38" y="56"/>
                  </a:lnTo>
                  <a:lnTo>
                    <a:pt x="47" y="61"/>
                  </a:lnTo>
                  <a:lnTo>
                    <a:pt x="54" y="67"/>
                  </a:lnTo>
                  <a:lnTo>
                    <a:pt x="59" y="72"/>
                  </a:lnTo>
                  <a:lnTo>
                    <a:pt x="59" y="79"/>
                  </a:lnTo>
                  <a:lnTo>
                    <a:pt x="59" y="89"/>
                  </a:lnTo>
                  <a:lnTo>
                    <a:pt x="58" y="92"/>
                  </a:lnTo>
                  <a:lnTo>
                    <a:pt x="57" y="96"/>
                  </a:lnTo>
                  <a:lnTo>
                    <a:pt x="54" y="99"/>
                  </a:lnTo>
                  <a:lnTo>
                    <a:pt x="52" y="103"/>
                  </a:lnTo>
                  <a:lnTo>
                    <a:pt x="47" y="111"/>
                  </a:lnTo>
                  <a:lnTo>
                    <a:pt x="44" y="120"/>
                  </a:lnTo>
                  <a:lnTo>
                    <a:pt x="44" y="132"/>
                  </a:lnTo>
                  <a:lnTo>
                    <a:pt x="50" y="146"/>
                  </a:lnTo>
                  <a:lnTo>
                    <a:pt x="58" y="154"/>
                  </a:lnTo>
                  <a:lnTo>
                    <a:pt x="68" y="159"/>
                  </a:lnTo>
                  <a:lnTo>
                    <a:pt x="80" y="164"/>
                  </a:lnTo>
                  <a:lnTo>
                    <a:pt x="92" y="165"/>
                  </a:lnTo>
                  <a:lnTo>
                    <a:pt x="104" y="166"/>
                  </a:lnTo>
                  <a:lnTo>
                    <a:pt x="114" y="166"/>
                  </a:lnTo>
                  <a:lnTo>
                    <a:pt x="121" y="165"/>
                  </a:lnTo>
                  <a:lnTo>
                    <a:pt x="125" y="165"/>
                  </a:lnTo>
                  <a:lnTo>
                    <a:pt x="129" y="164"/>
                  </a:lnTo>
                  <a:lnTo>
                    <a:pt x="133" y="161"/>
                  </a:lnTo>
                  <a:lnTo>
                    <a:pt x="135" y="157"/>
                  </a:lnTo>
                  <a:lnTo>
                    <a:pt x="136" y="152"/>
                  </a:lnTo>
                  <a:lnTo>
                    <a:pt x="135" y="148"/>
                  </a:lnTo>
                  <a:lnTo>
                    <a:pt x="131" y="144"/>
                  </a:lnTo>
                  <a:lnTo>
                    <a:pt x="127" y="142"/>
                  </a:lnTo>
                  <a:lnTo>
                    <a:pt x="122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4" name="Freeform 29"/>
            <p:cNvSpPr>
              <a:spLocks/>
            </p:cNvSpPr>
            <p:nvPr/>
          </p:nvSpPr>
          <p:spPr bwMode="auto">
            <a:xfrm>
              <a:off x="6256998" y="3643711"/>
              <a:ext cx="437459" cy="470387"/>
            </a:xfrm>
            <a:custGeom>
              <a:avLst/>
              <a:gdLst>
                <a:gd name="T0" fmla="*/ 111 w 187"/>
                <a:gd name="T1" fmla="*/ 111 h 201"/>
                <a:gd name="T2" fmla="*/ 97 w 187"/>
                <a:gd name="T3" fmla="*/ 108 h 201"/>
                <a:gd name="T4" fmla="*/ 83 w 187"/>
                <a:gd name="T5" fmla="*/ 103 h 201"/>
                <a:gd name="T6" fmla="*/ 73 w 187"/>
                <a:gd name="T7" fmla="*/ 95 h 201"/>
                <a:gd name="T8" fmla="*/ 69 w 187"/>
                <a:gd name="T9" fmla="*/ 89 h 201"/>
                <a:gd name="T10" fmla="*/ 69 w 187"/>
                <a:gd name="T11" fmla="*/ 88 h 201"/>
                <a:gd name="T12" fmla="*/ 69 w 187"/>
                <a:gd name="T13" fmla="*/ 85 h 201"/>
                <a:gd name="T14" fmla="*/ 69 w 187"/>
                <a:gd name="T15" fmla="*/ 75 h 201"/>
                <a:gd name="T16" fmla="*/ 67 w 187"/>
                <a:gd name="T17" fmla="*/ 51 h 201"/>
                <a:gd name="T18" fmla="*/ 57 w 187"/>
                <a:gd name="T19" fmla="*/ 12 h 201"/>
                <a:gd name="T20" fmla="*/ 37 w 187"/>
                <a:gd name="T21" fmla="*/ 0 h 201"/>
                <a:gd name="T22" fmla="*/ 24 w 187"/>
                <a:gd name="T23" fmla="*/ 3 h 201"/>
                <a:gd name="T24" fmla="*/ 13 w 187"/>
                <a:gd name="T25" fmla="*/ 10 h 201"/>
                <a:gd name="T26" fmla="*/ 5 w 187"/>
                <a:gd name="T27" fmla="*/ 17 h 201"/>
                <a:gd name="T28" fmla="*/ 0 w 187"/>
                <a:gd name="T29" fmla="*/ 23 h 201"/>
                <a:gd name="T30" fmla="*/ 1 w 187"/>
                <a:gd name="T31" fmla="*/ 34 h 201"/>
                <a:gd name="T32" fmla="*/ 7 w 187"/>
                <a:gd name="T33" fmla="*/ 40 h 201"/>
                <a:gd name="T34" fmla="*/ 18 w 187"/>
                <a:gd name="T35" fmla="*/ 38 h 201"/>
                <a:gd name="T36" fmla="*/ 27 w 187"/>
                <a:gd name="T37" fmla="*/ 30 h 201"/>
                <a:gd name="T38" fmla="*/ 35 w 187"/>
                <a:gd name="T39" fmla="*/ 25 h 201"/>
                <a:gd name="T40" fmla="*/ 39 w 187"/>
                <a:gd name="T41" fmla="*/ 33 h 201"/>
                <a:gd name="T42" fmla="*/ 44 w 187"/>
                <a:gd name="T43" fmla="*/ 63 h 201"/>
                <a:gd name="T44" fmla="*/ 46 w 187"/>
                <a:gd name="T45" fmla="*/ 85 h 201"/>
                <a:gd name="T46" fmla="*/ 47 w 187"/>
                <a:gd name="T47" fmla="*/ 97 h 201"/>
                <a:gd name="T48" fmla="*/ 54 w 187"/>
                <a:gd name="T49" fmla="*/ 110 h 201"/>
                <a:gd name="T50" fmla="*/ 71 w 187"/>
                <a:gd name="T51" fmla="*/ 123 h 201"/>
                <a:gd name="T52" fmla="*/ 88 w 187"/>
                <a:gd name="T53" fmla="*/ 130 h 201"/>
                <a:gd name="T54" fmla="*/ 106 w 187"/>
                <a:gd name="T55" fmla="*/ 134 h 201"/>
                <a:gd name="T56" fmla="*/ 126 w 187"/>
                <a:gd name="T57" fmla="*/ 138 h 201"/>
                <a:gd name="T58" fmla="*/ 143 w 187"/>
                <a:gd name="T59" fmla="*/ 141 h 201"/>
                <a:gd name="T60" fmla="*/ 156 w 187"/>
                <a:gd name="T61" fmla="*/ 150 h 201"/>
                <a:gd name="T62" fmla="*/ 162 w 187"/>
                <a:gd name="T63" fmla="*/ 165 h 201"/>
                <a:gd name="T64" fmla="*/ 163 w 187"/>
                <a:gd name="T65" fmla="*/ 178 h 201"/>
                <a:gd name="T66" fmla="*/ 163 w 187"/>
                <a:gd name="T67" fmla="*/ 185 h 201"/>
                <a:gd name="T68" fmla="*/ 163 w 187"/>
                <a:gd name="T69" fmla="*/ 188 h 201"/>
                <a:gd name="T70" fmla="*/ 163 w 187"/>
                <a:gd name="T71" fmla="*/ 188 h 201"/>
                <a:gd name="T72" fmla="*/ 164 w 187"/>
                <a:gd name="T73" fmla="*/ 194 h 201"/>
                <a:gd name="T74" fmla="*/ 168 w 187"/>
                <a:gd name="T75" fmla="*/ 200 h 201"/>
                <a:gd name="T76" fmla="*/ 178 w 187"/>
                <a:gd name="T77" fmla="*/ 201 h 201"/>
                <a:gd name="T78" fmla="*/ 185 w 187"/>
                <a:gd name="T79" fmla="*/ 195 h 201"/>
                <a:gd name="T80" fmla="*/ 187 w 187"/>
                <a:gd name="T81" fmla="*/ 186 h 201"/>
                <a:gd name="T82" fmla="*/ 187 w 187"/>
                <a:gd name="T83" fmla="*/ 179 h 201"/>
                <a:gd name="T84" fmla="*/ 185 w 187"/>
                <a:gd name="T85" fmla="*/ 158 h 201"/>
                <a:gd name="T86" fmla="*/ 173 w 187"/>
                <a:gd name="T87" fmla="*/ 133 h 201"/>
                <a:gd name="T88" fmla="*/ 154 w 187"/>
                <a:gd name="T89" fmla="*/ 120 h 201"/>
                <a:gd name="T90" fmla="*/ 130 w 187"/>
                <a:gd name="T91" fmla="*/ 11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" h="201">
                  <a:moveTo>
                    <a:pt x="119" y="112"/>
                  </a:moveTo>
                  <a:lnTo>
                    <a:pt x="111" y="111"/>
                  </a:lnTo>
                  <a:lnTo>
                    <a:pt x="104" y="110"/>
                  </a:lnTo>
                  <a:lnTo>
                    <a:pt x="97" y="108"/>
                  </a:lnTo>
                  <a:lnTo>
                    <a:pt x="90" y="105"/>
                  </a:lnTo>
                  <a:lnTo>
                    <a:pt x="83" y="103"/>
                  </a:lnTo>
                  <a:lnTo>
                    <a:pt x="79" y="100"/>
                  </a:lnTo>
                  <a:lnTo>
                    <a:pt x="73" y="95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69" y="88"/>
                  </a:lnTo>
                  <a:lnTo>
                    <a:pt x="69" y="88"/>
                  </a:lnTo>
                  <a:lnTo>
                    <a:pt x="69" y="88"/>
                  </a:lnTo>
                  <a:lnTo>
                    <a:pt x="69" y="85"/>
                  </a:lnTo>
                  <a:lnTo>
                    <a:pt x="69" y="79"/>
                  </a:lnTo>
                  <a:lnTo>
                    <a:pt x="69" y="75"/>
                  </a:lnTo>
                  <a:lnTo>
                    <a:pt x="69" y="73"/>
                  </a:lnTo>
                  <a:lnTo>
                    <a:pt x="67" y="51"/>
                  </a:lnTo>
                  <a:lnTo>
                    <a:pt x="64" y="29"/>
                  </a:lnTo>
                  <a:lnTo>
                    <a:pt x="57" y="12"/>
                  </a:lnTo>
                  <a:lnTo>
                    <a:pt x="44" y="2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3"/>
                  </a:lnTo>
                  <a:lnTo>
                    <a:pt x="19" y="5"/>
                  </a:lnTo>
                  <a:lnTo>
                    <a:pt x="13" y="10"/>
                  </a:lnTo>
                  <a:lnTo>
                    <a:pt x="8" y="13"/>
                  </a:lnTo>
                  <a:lnTo>
                    <a:pt x="5" y="17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4" y="37"/>
                  </a:lnTo>
                  <a:lnTo>
                    <a:pt x="7" y="40"/>
                  </a:lnTo>
                  <a:lnTo>
                    <a:pt x="13" y="40"/>
                  </a:lnTo>
                  <a:lnTo>
                    <a:pt x="18" y="38"/>
                  </a:lnTo>
                  <a:lnTo>
                    <a:pt x="21" y="36"/>
                  </a:lnTo>
                  <a:lnTo>
                    <a:pt x="27" y="30"/>
                  </a:lnTo>
                  <a:lnTo>
                    <a:pt x="31" y="27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33"/>
                  </a:lnTo>
                  <a:lnTo>
                    <a:pt x="43" y="46"/>
                  </a:lnTo>
                  <a:lnTo>
                    <a:pt x="44" y="63"/>
                  </a:lnTo>
                  <a:lnTo>
                    <a:pt x="45" y="74"/>
                  </a:lnTo>
                  <a:lnTo>
                    <a:pt x="46" y="85"/>
                  </a:lnTo>
                  <a:lnTo>
                    <a:pt x="46" y="91"/>
                  </a:lnTo>
                  <a:lnTo>
                    <a:pt x="47" y="97"/>
                  </a:lnTo>
                  <a:lnTo>
                    <a:pt x="49" y="101"/>
                  </a:lnTo>
                  <a:lnTo>
                    <a:pt x="54" y="110"/>
                  </a:lnTo>
                  <a:lnTo>
                    <a:pt x="62" y="117"/>
                  </a:lnTo>
                  <a:lnTo>
                    <a:pt x="71" y="123"/>
                  </a:lnTo>
                  <a:lnTo>
                    <a:pt x="79" y="126"/>
                  </a:lnTo>
                  <a:lnTo>
                    <a:pt x="88" y="130"/>
                  </a:lnTo>
                  <a:lnTo>
                    <a:pt x="97" y="132"/>
                  </a:lnTo>
                  <a:lnTo>
                    <a:pt x="106" y="134"/>
                  </a:lnTo>
                  <a:lnTo>
                    <a:pt x="115" y="135"/>
                  </a:lnTo>
                  <a:lnTo>
                    <a:pt x="126" y="138"/>
                  </a:lnTo>
                  <a:lnTo>
                    <a:pt x="135" y="139"/>
                  </a:lnTo>
                  <a:lnTo>
                    <a:pt x="143" y="141"/>
                  </a:lnTo>
                  <a:lnTo>
                    <a:pt x="150" y="145"/>
                  </a:lnTo>
                  <a:lnTo>
                    <a:pt x="156" y="150"/>
                  </a:lnTo>
                  <a:lnTo>
                    <a:pt x="159" y="156"/>
                  </a:lnTo>
                  <a:lnTo>
                    <a:pt x="162" y="165"/>
                  </a:lnTo>
                  <a:lnTo>
                    <a:pt x="163" y="176"/>
                  </a:lnTo>
                  <a:lnTo>
                    <a:pt x="163" y="178"/>
                  </a:lnTo>
                  <a:lnTo>
                    <a:pt x="163" y="181"/>
                  </a:lnTo>
                  <a:lnTo>
                    <a:pt x="163" y="185"/>
                  </a:lnTo>
                  <a:lnTo>
                    <a:pt x="163" y="188"/>
                  </a:lnTo>
                  <a:lnTo>
                    <a:pt x="163" y="188"/>
                  </a:lnTo>
                  <a:lnTo>
                    <a:pt x="163" y="188"/>
                  </a:lnTo>
                  <a:lnTo>
                    <a:pt x="163" y="188"/>
                  </a:lnTo>
                  <a:lnTo>
                    <a:pt x="163" y="190"/>
                  </a:lnTo>
                  <a:lnTo>
                    <a:pt x="164" y="194"/>
                  </a:lnTo>
                  <a:lnTo>
                    <a:pt x="166" y="198"/>
                  </a:lnTo>
                  <a:lnTo>
                    <a:pt x="168" y="200"/>
                  </a:lnTo>
                  <a:lnTo>
                    <a:pt x="173" y="201"/>
                  </a:lnTo>
                  <a:lnTo>
                    <a:pt x="178" y="201"/>
                  </a:lnTo>
                  <a:lnTo>
                    <a:pt x="182" y="199"/>
                  </a:lnTo>
                  <a:lnTo>
                    <a:pt x="185" y="195"/>
                  </a:lnTo>
                  <a:lnTo>
                    <a:pt x="186" y="191"/>
                  </a:lnTo>
                  <a:lnTo>
                    <a:pt x="187" y="186"/>
                  </a:lnTo>
                  <a:lnTo>
                    <a:pt x="187" y="183"/>
                  </a:lnTo>
                  <a:lnTo>
                    <a:pt x="187" y="179"/>
                  </a:lnTo>
                  <a:lnTo>
                    <a:pt x="187" y="176"/>
                  </a:lnTo>
                  <a:lnTo>
                    <a:pt x="185" y="158"/>
                  </a:lnTo>
                  <a:lnTo>
                    <a:pt x="180" y="145"/>
                  </a:lnTo>
                  <a:lnTo>
                    <a:pt x="173" y="133"/>
                  </a:lnTo>
                  <a:lnTo>
                    <a:pt x="164" y="126"/>
                  </a:lnTo>
                  <a:lnTo>
                    <a:pt x="154" y="120"/>
                  </a:lnTo>
                  <a:lnTo>
                    <a:pt x="142" y="117"/>
                  </a:lnTo>
                  <a:lnTo>
                    <a:pt x="130" y="115"/>
                  </a:lnTo>
                  <a:lnTo>
                    <a:pt x="119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5" name="Freeform 30"/>
            <p:cNvSpPr>
              <a:spLocks/>
            </p:cNvSpPr>
            <p:nvPr/>
          </p:nvSpPr>
          <p:spPr bwMode="auto">
            <a:xfrm>
              <a:off x="6374594" y="3192140"/>
              <a:ext cx="423348" cy="159931"/>
            </a:xfrm>
            <a:custGeom>
              <a:avLst/>
              <a:gdLst>
                <a:gd name="T0" fmla="*/ 161 w 179"/>
                <a:gd name="T1" fmla="*/ 1 h 67"/>
                <a:gd name="T2" fmla="*/ 144 w 179"/>
                <a:gd name="T3" fmla="*/ 1 h 67"/>
                <a:gd name="T4" fmla="*/ 129 w 179"/>
                <a:gd name="T5" fmla="*/ 8 h 67"/>
                <a:gd name="T6" fmla="*/ 117 w 179"/>
                <a:gd name="T7" fmla="*/ 20 h 67"/>
                <a:gd name="T8" fmla="*/ 108 w 179"/>
                <a:gd name="T9" fmla="*/ 30 h 67"/>
                <a:gd name="T10" fmla="*/ 101 w 179"/>
                <a:gd name="T11" fmla="*/ 37 h 67"/>
                <a:gd name="T12" fmla="*/ 91 w 179"/>
                <a:gd name="T13" fmla="*/ 32 h 67"/>
                <a:gd name="T14" fmla="*/ 76 w 179"/>
                <a:gd name="T15" fmla="*/ 20 h 67"/>
                <a:gd name="T16" fmla="*/ 61 w 179"/>
                <a:gd name="T17" fmla="*/ 9 h 67"/>
                <a:gd name="T18" fmla="*/ 44 w 179"/>
                <a:gd name="T19" fmla="*/ 5 h 67"/>
                <a:gd name="T20" fmla="*/ 31 w 179"/>
                <a:gd name="T21" fmla="*/ 7 h 67"/>
                <a:gd name="T22" fmla="*/ 21 w 179"/>
                <a:gd name="T23" fmla="*/ 12 h 67"/>
                <a:gd name="T24" fmla="*/ 13 w 179"/>
                <a:gd name="T25" fmla="*/ 20 h 67"/>
                <a:gd name="T26" fmla="*/ 5 w 179"/>
                <a:gd name="T27" fmla="*/ 31 h 67"/>
                <a:gd name="T28" fmla="*/ 0 w 179"/>
                <a:gd name="T29" fmla="*/ 43 h 67"/>
                <a:gd name="T30" fmla="*/ 3 w 179"/>
                <a:gd name="T31" fmla="*/ 52 h 67"/>
                <a:gd name="T32" fmla="*/ 13 w 179"/>
                <a:gd name="T33" fmla="*/ 55 h 67"/>
                <a:gd name="T34" fmla="*/ 21 w 179"/>
                <a:gd name="T35" fmla="*/ 52 h 67"/>
                <a:gd name="T36" fmla="*/ 26 w 179"/>
                <a:gd name="T37" fmla="*/ 43 h 67"/>
                <a:gd name="T38" fmla="*/ 36 w 179"/>
                <a:gd name="T39" fmla="*/ 31 h 67"/>
                <a:gd name="T40" fmla="*/ 45 w 179"/>
                <a:gd name="T41" fmla="*/ 29 h 67"/>
                <a:gd name="T42" fmla="*/ 56 w 179"/>
                <a:gd name="T43" fmla="*/ 35 h 67"/>
                <a:gd name="T44" fmla="*/ 68 w 179"/>
                <a:gd name="T45" fmla="*/ 44 h 67"/>
                <a:gd name="T46" fmla="*/ 79 w 179"/>
                <a:gd name="T47" fmla="*/ 55 h 67"/>
                <a:gd name="T48" fmla="*/ 88 w 179"/>
                <a:gd name="T49" fmla="*/ 63 h 67"/>
                <a:gd name="T50" fmla="*/ 94 w 179"/>
                <a:gd name="T51" fmla="*/ 67 h 67"/>
                <a:gd name="T52" fmla="*/ 101 w 179"/>
                <a:gd name="T53" fmla="*/ 66 h 67"/>
                <a:gd name="T54" fmla="*/ 117 w 179"/>
                <a:gd name="T55" fmla="*/ 55 h 67"/>
                <a:gd name="T56" fmla="*/ 130 w 179"/>
                <a:gd name="T57" fmla="*/ 42 h 67"/>
                <a:gd name="T58" fmla="*/ 147 w 179"/>
                <a:gd name="T59" fmla="*/ 25 h 67"/>
                <a:gd name="T60" fmla="*/ 161 w 179"/>
                <a:gd name="T61" fmla="*/ 27 h 67"/>
                <a:gd name="T62" fmla="*/ 172 w 179"/>
                <a:gd name="T63" fmla="*/ 27 h 67"/>
                <a:gd name="T64" fmla="*/ 177 w 179"/>
                <a:gd name="T65" fmla="*/ 21 h 67"/>
                <a:gd name="T66" fmla="*/ 179 w 179"/>
                <a:gd name="T67" fmla="*/ 12 h 67"/>
                <a:gd name="T68" fmla="*/ 172 w 179"/>
                <a:gd name="T69" fmla="*/ 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9" h="67">
                  <a:moveTo>
                    <a:pt x="172" y="5"/>
                  </a:moveTo>
                  <a:lnTo>
                    <a:pt x="161" y="1"/>
                  </a:lnTo>
                  <a:lnTo>
                    <a:pt x="152" y="0"/>
                  </a:lnTo>
                  <a:lnTo>
                    <a:pt x="144" y="1"/>
                  </a:lnTo>
                  <a:lnTo>
                    <a:pt x="136" y="5"/>
                  </a:lnTo>
                  <a:lnTo>
                    <a:pt x="129" y="8"/>
                  </a:lnTo>
                  <a:lnTo>
                    <a:pt x="123" y="14"/>
                  </a:lnTo>
                  <a:lnTo>
                    <a:pt x="117" y="20"/>
                  </a:lnTo>
                  <a:lnTo>
                    <a:pt x="113" y="25"/>
                  </a:lnTo>
                  <a:lnTo>
                    <a:pt x="108" y="30"/>
                  </a:lnTo>
                  <a:lnTo>
                    <a:pt x="105" y="33"/>
                  </a:lnTo>
                  <a:lnTo>
                    <a:pt x="101" y="37"/>
                  </a:lnTo>
                  <a:lnTo>
                    <a:pt x="98" y="39"/>
                  </a:lnTo>
                  <a:lnTo>
                    <a:pt x="91" y="32"/>
                  </a:lnTo>
                  <a:lnTo>
                    <a:pt x="84" y="25"/>
                  </a:lnTo>
                  <a:lnTo>
                    <a:pt x="76" y="20"/>
                  </a:lnTo>
                  <a:lnTo>
                    <a:pt x="69" y="14"/>
                  </a:lnTo>
                  <a:lnTo>
                    <a:pt x="61" y="9"/>
                  </a:lnTo>
                  <a:lnTo>
                    <a:pt x="53" y="7"/>
                  </a:lnTo>
                  <a:lnTo>
                    <a:pt x="44" y="5"/>
                  </a:lnTo>
                  <a:lnTo>
                    <a:pt x="36" y="6"/>
                  </a:lnTo>
                  <a:lnTo>
                    <a:pt x="31" y="7"/>
                  </a:lnTo>
                  <a:lnTo>
                    <a:pt x="25" y="9"/>
                  </a:lnTo>
                  <a:lnTo>
                    <a:pt x="21" y="12"/>
                  </a:lnTo>
                  <a:lnTo>
                    <a:pt x="17" y="15"/>
                  </a:lnTo>
                  <a:lnTo>
                    <a:pt x="13" y="20"/>
                  </a:lnTo>
                  <a:lnTo>
                    <a:pt x="8" y="25"/>
                  </a:lnTo>
                  <a:lnTo>
                    <a:pt x="5" y="31"/>
                  </a:lnTo>
                  <a:lnTo>
                    <a:pt x="1" y="38"/>
                  </a:lnTo>
                  <a:lnTo>
                    <a:pt x="0" y="43"/>
                  </a:lnTo>
                  <a:lnTo>
                    <a:pt x="1" y="47"/>
                  </a:lnTo>
                  <a:lnTo>
                    <a:pt x="3" y="52"/>
                  </a:lnTo>
                  <a:lnTo>
                    <a:pt x="8" y="54"/>
                  </a:lnTo>
                  <a:lnTo>
                    <a:pt x="13" y="55"/>
                  </a:lnTo>
                  <a:lnTo>
                    <a:pt x="17" y="54"/>
                  </a:lnTo>
                  <a:lnTo>
                    <a:pt x="21" y="52"/>
                  </a:lnTo>
                  <a:lnTo>
                    <a:pt x="23" y="48"/>
                  </a:lnTo>
                  <a:lnTo>
                    <a:pt x="26" y="43"/>
                  </a:lnTo>
                  <a:lnTo>
                    <a:pt x="31" y="36"/>
                  </a:lnTo>
                  <a:lnTo>
                    <a:pt x="36" y="31"/>
                  </a:lnTo>
                  <a:lnTo>
                    <a:pt x="40" y="29"/>
                  </a:lnTo>
                  <a:lnTo>
                    <a:pt x="45" y="29"/>
                  </a:lnTo>
                  <a:lnTo>
                    <a:pt x="51" y="31"/>
                  </a:lnTo>
                  <a:lnTo>
                    <a:pt x="56" y="35"/>
                  </a:lnTo>
                  <a:lnTo>
                    <a:pt x="62" y="38"/>
                  </a:lnTo>
                  <a:lnTo>
                    <a:pt x="68" y="44"/>
                  </a:lnTo>
                  <a:lnTo>
                    <a:pt x="74" y="50"/>
                  </a:lnTo>
                  <a:lnTo>
                    <a:pt x="79" y="55"/>
                  </a:lnTo>
                  <a:lnTo>
                    <a:pt x="85" y="61"/>
                  </a:lnTo>
                  <a:lnTo>
                    <a:pt x="88" y="63"/>
                  </a:lnTo>
                  <a:lnTo>
                    <a:pt x="91" y="66"/>
                  </a:lnTo>
                  <a:lnTo>
                    <a:pt x="94" y="67"/>
                  </a:lnTo>
                  <a:lnTo>
                    <a:pt x="98" y="67"/>
                  </a:lnTo>
                  <a:lnTo>
                    <a:pt x="101" y="66"/>
                  </a:lnTo>
                  <a:lnTo>
                    <a:pt x="109" y="61"/>
                  </a:lnTo>
                  <a:lnTo>
                    <a:pt x="117" y="55"/>
                  </a:lnTo>
                  <a:lnTo>
                    <a:pt x="124" y="48"/>
                  </a:lnTo>
                  <a:lnTo>
                    <a:pt x="130" y="42"/>
                  </a:lnTo>
                  <a:lnTo>
                    <a:pt x="139" y="31"/>
                  </a:lnTo>
                  <a:lnTo>
                    <a:pt x="147" y="25"/>
                  </a:lnTo>
                  <a:lnTo>
                    <a:pt x="154" y="24"/>
                  </a:lnTo>
                  <a:lnTo>
                    <a:pt x="161" y="27"/>
                  </a:lnTo>
                  <a:lnTo>
                    <a:pt x="166" y="28"/>
                  </a:lnTo>
                  <a:lnTo>
                    <a:pt x="172" y="27"/>
                  </a:lnTo>
                  <a:lnTo>
                    <a:pt x="175" y="24"/>
                  </a:lnTo>
                  <a:lnTo>
                    <a:pt x="177" y="21"/>
                  </a:lnTo>
                  <a:lnTo>
                    <a:pt x="179" y="16"/>
                  </a:lnTo>
                  <a:lnTo>
                    <a:pt x="179" y="12"/>
                  </a:lnTo>
                  <a:lnTo>
                    <a:pt x="176" y="8"/>
                  </a:lnTo>
                  <a:lnTo>
                    <a:pt x="17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6" name="Freeform 31"/>
            <p:cNvSpPr>
              <a:spLocks/>
            </p:cNvSpPr>
            <p:nvPr/>
          </p:nvSpPr>
          <p:spPr bwMode="auto">
            <a:xfrm>
              <a:off x="6351075" y="2448929"/>
              <a:ext cx="428052" cy="244601"/>
            </a:xfrm>
            <a:custGeom>
              <a:avLst/>
              <a:gdLst>
                <a:gd name="T0" fmla="*/ 30 w 184"/>
                <a:gd name="T1" fmla="*/ 42 h 104"/>
                <a:gd name="T2" fmla="*/ 19 w 184"/>
                <a:gd name="T3" fmla="*/ 52 h 104"/>
                <a:gd name="T4" fmla="*/ 11 w 184"/>
                <a:gd name="T5" fmla="*/ 64 h 104"/>
                <a:gd name="T6" fmla="*/ 4 w 184"/>
                <a:gd name="T7" fmla="*/ 79 h 104"/>
                <a:gd name="T8" fmla="*/ 0 w 184"/>
                <a:gd name="T9" fmla="*/ 91 h 104"/>
                <a:gd name="T10" fmla="*/ 4 w 184"/>
                <a:gd name="T11" fmla="*/ 99 h 104"/>
                <a:gd name="T12" fmla="*/ 13 w 184"/>
                <a:gd name="T13" fmla="*/ 104 h 104"/>
                <a:gd name="T14" fmla="*/ 21 w 184"/>
                <a:gd name="T15" fmla="*/ 99 h 104"/>
                <a:gd name="T16" fmla="*/ 30 w 184"/>
                <a:gd name="T17" fmla="*/ 79 h 104"/>
                <a:gd name="T18" fmla="*/ 41 w 184"/>
                <a:gd name="T19" fmla="*/ 64 h 104"/>
                <a:gd name="T20" fmla="*/ 49 w 184"/>
                <a:gd name="T21" fmla="*/ 61 h 104"/>
                <a:gd name="T22" fmla="*/ 58 w 184"/>
                <a:gd name="T23" fmla="*/ 65 h 104"/>
                <a:gd name="T24" fmla="*/ 70 w 184"/>
                <a:gd name="T25" fmla="*/ 76 h 104"/>
                <a:gd name="T26" fmla="*/ 85 w 184"/>
                <a:gd name="T27" fmla="*/ 83 h 104"/>
                <a:gd name="T28" fmla="*/ 101 w 184"/>
                <a:gd name="T29" fmla="*/ 82 h 104"/>
                <a:gd name="T30" fmla="*/ 112 w 184"/>
                <a:gd name="T31" fmla="*/ 75 h 104"/>
                <a:gd name="T32" fmla="*/ 123 w 184"/>
                <a:gd name="T33" fmla="*/ 64 h 104"/>
                <a:gd name="T34" fmla="*/ 132 w 184"/>
                <a:gd name="T35" fmla="*/ 52 h 104"/>
                <a:gd name="T36" fmla="*/ 140 w 184"/>
                <a:gd name="T37" fmla="*/ 39 h 104"/>
                <a:gd name="T38" fmla="*/ 150 w 184"/>
                <a:gd name="T39" fmla="*/ 25 h 104"/>
                <a:gd name="T40" fmla="*/ 156 w 184"/>
                <a:gd name="T41" fmla="*/ 23 h 104"/>
                <a:gd name="T42" fmla="*/ 161 w 184"/>
                <a:gd name="T43" fmla="*/ 26 h 104"/>
                <a:gd name="T44" fmla="*/ 166 w 184"/>
                <a:gd name="T45" fmla="*/ 31 h 104"/>
                <a:gd name="T46" fmla="*/ 177 w 184"/>
                <a:gd name="T47" fmla="*/ 30 h 104"/>
                <a:gd name="T48" fmla="*/ 182 w 184"/>
                <a:gd name="T49" fmla="*/ 24 h 104"/>
                <a:gd name="T50" fmla="*/ 181 w 184"/>
                <a:gd name="T51" fmla="*/ 14 h 104"/>
                <a:gd name="T52" fmla="*/ 172 w 184"/>
                <a:gd name="T53" fmla="*/ 4 h 104"/>
                <a:gd name="T54" fmla="*/ 158 w 184"/>
                <a:gd name="T55" fmla="*/ 0 h 104"/>
                <a:gd name="T56" fmla="*/ 146 w 184"/>
                <a:gd name="T57" fmla="*/ 1 h 104"/>
                <a:gd name="T58" fmla="*/ 135 w 184"/>
                <a:gd name="T59" fmla="*/ 7 h 104"/>
                <a:gd name="T60" fmla="*/ 127 w 184"/>
                <a:gd name="T61" fmla="*/ 16 h 104"/>
                <a:gd name="T62" fmla="*/ 119 w 184"/>
                <a:gd name="T63" fmla="*/ 26 h 104"/>
                <a:gd name="T64" fmla="*/ 110 w 184"/>
                <a:gd name="T65" fmla="*/ 41 h 104"/>
                <a:gd name="T66" fmla="*/ 97 w 184"/>
                <a:gd name="T67" fmla="*/ 56 h 104"/>
                <a:gd name="T68" fmla="*/ 88 w 184"/>
                <a:gd name="T69" fmla="*/ 59 h 104"/>
                <a:gd name="T70" fmla="*/ 82 w 184"/>
                <a:gd name="T71" fmla="*/ 54 h 104"/>
                <a:gd name="T72" fmla="*/ 76 w 184"/>
                <a:gd name="T73" fmla="*/ 48 h 104"/>
                <a:gd name="T74" fmla="*/ 67 w 184"/>
                <a:gd name="T75" fmla="*/ 42 h 104"/>
                <a:gd name="T76" fmla="*/ 57 w 184"/>
                <a:gd name="T77" fmla="*/ 38 h 104"/>
                <a:gd name="T78" fmla="*/ 43 w 184"/>
                <a:gd name="T79" fmla="*/ 3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4" h="104">
                  <a:moveTo>
                    <a:pt x="36" y="40"/>
                  </a:moveTo>
                  <a:lnTo>
                    <a:pt x="30" y="42"/>
                  </a:lnTo>
                  <a:lnTo>
                    <a:pt x="25" y="47"/>
                  </a:lnTo>
                  <a:lnTo>
                    <a:pt x="19" y="52"/>
                  </a:lnTo>
                  <a:lnTo>
                    <a:pt x="15" y="57"/>
                  </a:lnTo>
                  <a:lnTo>
                    <a:pt x="11" y="64"/>
                  </a:lnTo>
                  <a:lnTo>
                    <a:pt x="7" y="71"/>
                  </a:lnTo>
                  <a:lnTo>
                    <a:pt x="4" y="79"/>
                  </a:lnTo>
                  <a:lnTo>
                    <a:pt x="2" y="86"/>
                  </a:lnTo>
                  <a:lnTo>
                    <a:pt x="0" y="91"/>
                  </a:lnTo>
                  <a:lnTo>
                    <a:pt x="2" y="95"/>
                  </a:lnTo>
                  <a:lnTo>
                    <a:pt x="4" y="99"/>
                  </a:lnTo>
                  <a:lnTo>
                    <a:pt x="8" y="102"/>
                  </a:lnTo>
                  <a:lnTo>
                    <a:pt x="13" y="104"/>
                  </a:lnTo>
                  <a:lnTo>
                    <a:pt x="18" y="102"/>
                  </a:lnTo>
                  <a:lnTo>
                    <a:pt x="21" y="99"/>
                  </a:lnTo>
                  <a:lnTo>
                    <a:pt x="23" y="95"/>
                  </a:lnTo>
                  <a:lnTo>
                    <a:pt x="30" y="79"/>
                  </a:lnTo>
                  <a:lnTo>
                    <a:pt x="36" y="69"/>
                  </a:lnTo>
                  <a:lnTo>
                    <a:pt x="41" y="64"/>
                  </a:lnTo>
                  <a:lnTo>
                    <a:pt x="44" y="62"/>
                  </a:lnTo>
                  <a:lnTo>
                    <a:pt x="49" y="61"/>
                  </a:lnTo>
                  <a:lnTo>
                    <a:pt x="53" y="62"/>
                  </a:lnTo>
                  <a:lnTo>
                    <a:pt x="58" y="65"/>
                  </a:lnTo>
                  <a:lnTo>
                    <a:pt x="64" y="70"/>
                  </a:lnTo>
                  <a:lnTo>
                    <a:pt x="70" y="76"/>
                  </a:lnTo>
                  <a:lnTo>
                    <a:pt x="78" y="79"/>
                  </a:lnTo>
                  <a:lnTo>
                    <a:pt x="85" y="83"/>
                  </a:lnTo>
                  <a:lnTo>
                    <a:pt x="94" y="83"/>
                  </a:lnTo>
                  <a:lnTo>
                    <a:pt x="101" y="82"/>
                  </a:lnTo>
                  <a:lnTo>
                    <a:pt x="108" y="78"/>
                  </a:lnTo>
                  <a:lnTo>
                    <a:pt x="112" y="75"/>
                  </a:lnTo>
                  <a:lnTo>
                    <a:pt x="118" y="69"/>
                  </a:lnTo>
                  <a:lnTo>
                    <a:pt x="123" y="64"/>
                  </a:lnTo>
                  <a:lnTo>
                    <a:pt x="127" y="59"/>
                  </a:lnTo>
                  <a:lnTo>
                    <a:pt x="132" y="52"/>
                  </a:lnTo>
                  <a:lnTo>
                    <a:pt x="135" y="46"/>
                  </a:lnTo>
                  <a:lnTo>
                    <a:pt x="140" y="39"/>
                  </a:lnTo>
                  <a:lnTo>
                    <a:pt x="146" y="31"/>
                  </a:lnTo>
                  <a:lnTo>
                    <a:pt x="150" y="25"/>
                  </a:lnTo>
                  <a:lnTo>
                    <a:pt x="155" y="23"/>
                  </a:lnTo>
                  <a:lnTo>
                    <a:pt x="156" y="23"/>
                  </a:lnTo>
                  <a:lnTo>
                    <a:pt x="158" y="24"/>
                  </a:lnTo>
                  <a:lnTo>
                    <a:pt x="161" y="26"/>
                  </a:lnTo>
                  <a:lnTo>
                    <a:pt x="163" y="29"/>
                  </a:lnTo>
                  <a:lnTo>
                    <a:pt x="166" y="31"/>
                  </a:lnTo>
                  <a:lnTo>
                    <a:pt x="172" y="31"/>
                  </a:lnTo>
                  <a:lnTo>
                    <a:pt x="177" y="30"/>
                  </a:lnTo>
                  <a:lnTo>
                    <a:pt x="180" y="27"/>
                  </a:lnTo>
                  <a:lnTo>
                    <a:pt x="182" y="24"/>
                  </a:lnTo>
                  <a:lnTo>
                    <a:pt x="184" y="18"/>
                  </a:lnTo>
                  <a:lnTo>
                    <a:pt x="181" y="14"/>
                  </a:lnTo>
                  <a:lnTo>
                    <a:pt x="179" y="10"/>
                  </a:lnTo>
                  <a:lnTo>
                    <a:pt x="172" y="4"/>
                  </a:lnTo>
                  <a:lnTo>
                    <a:pt x="165" y="1"/>
                  </a:lnTo>
                  <a:lnTo>
                    <a:pt x="158" y="0"/>
                  </a:lnTo>
                  <a:lnTo>
                    <a:pt x="151" y="0"/>
                  </a:lnTo>
                  <a:lnTo>
                    <a:pt x="146" y="1"/>
                  </a:lnTo>
                  <a:lnTo>
                    <a:pt x="140" y="3"/>
                  </a:lnTo>
                  <a:lnTo>
                    <a:pt x="135" y="7"/>
                  </a:lnTo>
                  <a:lnTo>
                    <a:pt x="131" y="11"/>
                  </a:lnTo>
                  <a:lnTo>
                    <a:pt x="127" y="16"/>
                  </a:lnTo>
                  <a:lnTo>
                    <a:pt x="123" y="20"/>
                  </a:lnTo>
                  <a:lnTo>
                    <a:pt x="119" y="26"/>
                  </a:lnTo>
                  <a:lnTo>
                    <a:pt x="116" y="32"/>
                  </a:lnTo>
                  <a:lnTo>
                    <a:pt x="110" y="41"/>
                  </a:lnTo>
                  <a:lnTo>
                    <a:pt x="103" y="50"/>
                  </a:lnTo>
                  <a:lnTo>
                    <a:pt x="97" y="56"/>
                  </a:lnTo>
                  <a:lnTo>
                    <a:pt x="90" y="59"/>
                  </a:lnTo>
                  <a:lnTo>
                    <a:pt x="88" y="59"/>
                  </a:lnTo>
                  <a:lnTo>
                    <a:pt x="86" y="56"/>
                  </a:lnTo>
                  <a:lnTo>
                    <a:pt x="82" y="54"/>
                  </a:lnTo>
                  <a:lnTo>
                    <a:pt x="80" y="52"/>
                  </a:lnTo>
                  <a:lnTo>
                    <a:pt x="76" y="48"/>
                  </a:lnTo>
                  <a:lnTo>
                    <a:pt x="72" y="45"/>
                  </a:lnTo>
                  <a:lnTo>
                    <a:pt x="67" y="42"/>
                  </a:lnTo>
                  <a:lnTo>
                    <a:pt x="63" y="40"/>
                  </a:lnTo>
                  <a:lnTo>
                    <a:pt x="57" y="38"/>
                  </a:lnTo>
                  <a:lnTo>
                    <a:pt x="50" y="38"/>
                  </a:lnTo>
                  <a:lnTo>
                    <a:pt x="43" y="38"/>
                  </a:lnTo>
                  <a:lnTo>
                    <a:pt x="36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7" name="Freeform 32"/>
            <p:cNvSpPr>
              <a:spLocks/>
            </p:cNvSpPr>
            <p:nvPr/>
          </p:nvSpPr>
          <p:spPr bwMode="auto">
            <a:xfrm>
              <a:off x="6115882" y="1875058"/>
              <a:ext cx="418644" cy="470387"/>
            </a:xfrm>
            <a:custGeom>
              <a:avLst/>
              <a:gdLst>
                <a:gd name="T0" fmla="*/ 18 w 179"/>
                <a:gd name="T1" fmla="*/ 199 h 200"/>
                <a:gd name="T2" fmla="*/ 23 w 179"/>
                <a:gd name="T3" fmla="*/ 192 h 200"/>
                <a:gd name="T4" fmla="*/ 25 w 179"/>
                <a:gd name="T5" fmla="*/ 176 h 200"/>
                <a:gd name="T6" fmla="*/ 29 w 179"/>
                <a:gd name="T7" fmla="*/ 162 h 200"/>
                <a:gd name="T8" fmla="*/ 39 w 179"/>
                <a:gd name="T9" fmla="*/ 154 h 200"/>
                <a:gd name="T10" fmla="*/ 54 w 179"/>
                <a:gd name="T11" fmla="*/ 150 h 200"/>
                <a:gd name="T12" fmla="*/ 71 w 179"/>
                <a:gd name="T13" fmla="*/ 148 h 200"/>
                <a:gd name="T14" fmla="*/ 87 w 179"/>
                <a:gd name="T15" fmla="*/ 146 h 200"/>
                <a:gd name="T16" fmla="*/ 102 w 179"/>
                <a:gd name="T17" fmla="*/ 141 h 200"/>
                <a:gd name="T18" fmla="*/ 116 w 179"/>
                <a:gd name="T19" fmla="*/ 132 h 200"/>
                <a:gd name="T20" fmla="*/ 127 w 179"/>
                <a:gd name="T21" fmla="*/ 115 h 200"/>
                <a:gd name="T22" fmla="*/ 133 w 179"/>
                <a:gd name="T23" fmla="*/ 89 h 200"/>
                <a:gd name="T24" fmla="*/ 135 w 179"/>
                <a:gd name="T25" fmla="*/ 61 h 200"/>
                <a:gd name="T26" fmla="*/ 142 w 179"/>
                <a:gd name="T27" fmla="*/ 35 h 200"/>
                <a:gd name="T28" fmla="*/ 149 w 179"/>
                <a:gd name="T29" fmla="*/ 26 h 200"/>
                <a:gd name="T30" fmla="*/ 157 w 179"/>
                <a:gd name="T31" fmla="*/ 25 h 200"/>
                <a:gd name="T32" fmla="*/ 170 w 179"/>
                <a:gd name="T33" fmla="*/ 26 h 200"/>
                <a:gd name="T34" fmla="*/ 177 w 179"/>
                <a:gd name="T35" fmla="*/ 20 h 200"/>
                <a:gd name="T36" fmla="*/ 179 w 179"/>
                <a:gd name="T37" fmla="*/ 12 h 200"/>
                <a:gd name="T38" fmla="*/ 174 w 179"/>
                <a:gd name="T39" fmla="*/ 4 h 200"/>
                <a:gd name="T40" fmla="*/ 164 w 179"/>
                <a:gd name="T41" fmla="*/ 0 h 200"/>
                <a:gd name="T42" fmla="*/ 154 w 179"/>
                <a:gd name="T43" fmla="*/ 0 h 200"/>
                <a:gd name="T44" fmla="*/ 144 w 179"/>
                <a:gd name="T45" fmla="*/ 1 h 200"/>
                <a:gd name="T46" fmla="*/ 136 w 179"/>
                <a:gd name="T47" fmla="*/ 5 h 200"/>
                <a:gd name="T48" fmla="*/ 121 w 179"/>
                <a:gd name="T49" fmla="*/ 20 h 200"/>
                <a:gd name="T50" fmla="*/ 112 w 179"/>
                <a:gd name="T51" fmla="*/ 55 h 200"/>
                <a:gd name="T52" fmla="*/ 109 w 179"/>
                <a:gd name="T53" fmla="*/ 85 h 200"/>
                <a:gd name="T54" fmla="*/ 105 w 179"/>
                <a:gd name="T55" fmla="*/ 104 h 200"/>
                <a:gd name="T56" fmla="*/ 99 w 179"/>
                <a:gd name="T57" fmla="*/ 113 h 200"/>
                <a:gd name="T58" fmla="*/ 90 w 179"/>
                <a:gd name="T59" fmla="*/ 119 h 200"/>
                <a:gd name="T60" fmla="*/ 79 w 179"/>
                <a:gd name="T61" fmla="*/ 123 h 200"/>
                <a:gd name="T62" fmla="*/ 67 w 179"/>
                <a:gd name="T63" fmla="*/ 125 h 200"/>
                <a:gd name="T64" fmla="*/ 51 w 179"/>
                <a:gd name="T65" fmla="*/ 126 h 200"/>
                <a:gd name="T66" fmla="*/ 30 w 179"/>
                <a:gd name="T67" fmla="*/ 132 h 200"/>
                <a:gd name="T68" fmla="*/ 12 w 179"/>
                <a:gd name="T69" fmla="*/ 145 h 200"/>
                <a:gd name="T70" fmla="*/ 1 w 179"/>
                <a:gd name="T71" fmla="*/ 170 h 200"/>
                <a:gd name="T72" fmla="*/ 1 w 179"/>
                <a:gd name="T73" fmla="*/ 193 h 200"/>
                <a:gd name="T74" fmla="*/ 8 w 179"/>
                <a:gd name="T7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9" h="200">
                  <a:moveTo>
                    <a:pt x="13" y="200"/>
                  </a:moveTo>
                  <a:lnTo>
                    <a:pt x="18" y="199"/>
                  </a:lnTo>
                  <a:lnTo>
                    <a:pt x="21" y="196"/>
                  </a:lnTo>
                  <a:lnTo>
                    <a:pt x="23" y="192"/>
                  </a:lnTo>
                  <a:lnTo>
                    <a:pt x="25" y="187"/>
                  </a:lnTo>
                  <a:lnTo>
                    <a:pt x="25" y="176"/>
                  </a:lnTo>
                  <a:lnTo>
                    <a:pt x="27" y="168"/>
                  </a:lnTo>
                  <a:lnTo>
                    <a:pt x="29" y="162"/>
                  </a:lnTo>
                  <a:lnTo>
                    <a:pt x="34" y="157"/>
                  </a:lnTo>
                  <a:lnTo>
                    <a:pt x="39" y="154"/>
                  </a:lnTo>
                  <a:lnTo>
                    <a:pt x="46" y="151"/>
                  </a:lnTo>
                  <a:lnTo>
                    <a:pt x="54" y="150"/>
                  </a:lnTo>
                  <a:lnTo>
                    <a:pt x="64" y="149"/>
                  </a:lnTo>
                  <a:lnTo>
                    <a:pt x="71" y="148"/>
                  </a:lnTo>
                  <a:lnTo>
                    <a:pt x="79" y="147"/>
                  </a:lnTo>
                  <a:lnTo>
                    <a:pt x="87" y="146"/>
                  </a:lnTo>
                  <a:lnTo>
                    <a:pt x="95" y="143"/>
                  </a:lnTo>
                  <a:lnTo>
                    <a:pt x="102" y="141"/>
                  </a:lnTo>
                  <a:lnTo>
                    <a:pt x="109" y="136"/>
                  </a:lnTo>
                  <a:lnTo>
                    <a:pt x="116" y="132"/>
                  </a:lnTo>
                  <a:lnTo>
                    <a:pt x="121" y="125"/>
                  </a:lnTo>
                  <a:lnTo>
                    <a:pt x="127" y="115"/>
                  </a:lnTo>
                  <a:lnTo>
                    <a:pt x="131" y="103"/>
                  </a:lnTo>
                  <a:lnTo>
                    <a:pt x="133" y="89"/>
                  </a:lnTo>
                  <a:lnTo>
                    <a:pt x="134" y="75"/>
                  </a:lnTo>
                  <a:lnTo>
                    <a:pt x="135" y="61"/>
                  </a:lnTo>
                  <a:lnTo>
                    <a:pt x="137" y="46"/>
                  </a:lnTo>
                  <a:lnTo>
                    <a:pt x="142" y="35"/>
                  </a:lnTo>
                  <a:lnTo>
                    <a:pt x="148" y="27"/>
                  </a:lnTo>
                  <a:lnTo>
                    <a:pt x="149" y="26"/>
                  </a:lnTo>
                  <a:lnTo>
                    <a:pt x="152" y="25"/>
                  </a:lnTo>
                  <a:lnTo>
                    <a:pt x="157" y="25"/>
                  </a:lnTo>
                  <a:lnTo>
                    <a:pt x="165" y="26"/>
                  </a:lnTo>
                  <a:lnTo>
                    <a:pt x="170" y="26"/>
                  </a:lnTo>
                  <a:lnTo>
                    <a:pt x="174" y="23"/>
                  </a:lnTo>
                  <a:lnTo>
                    <a:pt x="177" y="20"/>
                  </a:lnTo>
                  <a:lnTo>
                    <a:pt x="179" y="16"/>
                  </a:lnTo>
                  <a:lnTo>
                    <a:pt x="179" y="12"/>
                  </a:lnTo>
                  <a:lnTo>
                    <a:pt x="177" y="7"/>
                  </a:lnTo>
                  <a:lnTo>
                    <a:pt x="174" y="4"/>
                  </a:lnTo>
                  <a:lnTo>
                    <a:pt x="170" y="1"/>
                  </a:lnTo>
                  <a:lnTo>
                    <a:pt x="164" y="0"/>
                  </a:lnTo>
                  <a:lnTo>
                    <a:pt x="159" y="0"/>
                  </a:lnTo>
                  <a:lnTo>
                    <a:pt x="154" y="0"/>
                  </a:lnTo>
                  <a:lnTo>
                    <a:pt x="149" y="0"/>
                  </a:lnTo>
                  <a:lnTo>
                    <a:pt x="144" y="1"/>
                  </a:lnTo>
                  <a:lnTo>
                    <a:pt x="141" y="3"/>
                  </a:lnTo>
                  <a:lnTo>
                    <a:pt x="136" y="5"/>
                  </a:lnTo>
                  <a:lnTo>
                    <a:pt x="133" y="7"/>
                  </a:lnTo>
                  <a:lnTo>
                    <a:pt x="121" y="20"/>
                  </a:lnTo>
                  <a:lnTo>
                    <a:pt x="116" y="36"/>
                  </a:lnTo>
                  <a:lnTo>
                    <a:pt x="112" y="55"/>
                  </a:lnTo>
                  <a:lnTo>
                    <a:pt x="110" y="74"/>
                  </a:lnTo>
                  <a:lnTo>
                    <a:pt x="109" y="85"/>
                  </a:lnTo>
                  <a:lnTo>
                    <a:pt x="107" y="95"/>
                  </a:lnTo>
                  <a:lnTo>
                    <a:pt x="105" y="104"/>
                  </a:lnTo>
                  <a:lnTo>
                    <a:pt x="103" y="110"/>
                  </a:lnTo>
                  <a:lnTo>
                    <a:pt x="99" y="113"/>
                  </a:lnTo>
                  <a:lnTo>
                    <a:pt x="95" y="117"/>
                  </a:lnTo>
                  <a:lnTo>
                    <a:pt x="90" y="119"/>
                  </a:lnTo>
                  <a:lnTo>
                    <a:pt x="84" y="121"/>
                  </a:lnTo>
                  <a:lnTo>
                    <a:pt x="79" y="123"/>
                  </a:lnTo>
                  <a:lnTo>
                    <a:pt x="73" y="124"/>
                  </a:lnTo>
                  <a:lnTo>
                    <a:pt x="67" y="125"/>
                  </a:lnTo>
                  <a:lnTo>
                    <a:pt x="61" y="125"/>
                  </a:lnTo>
                  <a:lnTo>
                    <a:pt x="51" y="126"/>
                  </a:lnTo>
                  <a:lnTo>
                    <a:pt x="41" y="128"/>
                  </a:lnTo>
                  <a:lnTo>
                    <a:pt x="30" y="132"/>
                  </a:lnTo>
                  <a:lnTo>
                    <a:pt x="21" y="136"/>
                  </a:lnTo>
                  <a:lnTo>
                    <a:pt x="12" y="145"/>
                  </a:lnTo>
                  <a:lnTo>
                    <a:pt x="6" y="155"/>
                  </a:lnTo>
                  <a:lnTo>
                    <a:pt x="1" y="170"/>
                  </a:lnTo>
                  <a:lnTo>
                    <a:pt x="0" y="188"/>
                  </a:lnTo>
                  <a:lnTo>
                    <a:pt x="1" y="193"/>
                  </a:lnTo>
                  <a:lnTo>
                    <a:pt x="4" y="196"/>
                  </a:lnTo>
                  <a:lnTo>
                    <a:pt x="8" y="199"/>
                  </a:lnTo>
                  <a:lnTo>
                    <a:pt x="13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5763092" y="1729238"/>
              <a:ext cx="221082" cy="465683"/>
            </a:xfrm>
            <a:custGeom>
              <a:avLst/>
              <a:gdLst>
                <a:gd name="T0" fmla="*/ 20 w 96"/>
                <a:gd name="T1" fmla="*/ 198 h 198"/>
                <a:gd name="T2" fmla="*/ 25 w 96"/>
                <a:gd name="T3" fmla="*/ 196 h 198"/>
                <a:gd name="T4" fmla="*/ 28 w 96"/>
                <a:gd name="T5" fmla="*/ 193 h 198"/>
                <a:gd name="T6" fmla="*/ 29 w 96"/>
                <a:gd name="T7" fmla="*/ 188 h 198"/>
                <a:gd name="T8" fmla="*/ 28 w 96"/>
                <a:gd name="T9" fmla="*/ 183 h 198"/>
                <a:gd name="T10" fmla="*/ 25 w 96"/>
                <a:gd name="T11" fmla="*/ 167 h 198"/>
                <a:gd name="T12" fmla="*/ 25 w 96"/>
                <a:gd name="T13" fmla="*/ 155 h 198"/>
                <a:gd name="T14" fmla="*/ 25 w 96"/>
                <a:gd name="T15" fmla="*/ 147 h 198"/>
                <a:gd name="T16" fmla="*/ 27 w 96"/>
                <a:gd name="T17" fmla="*/ 141 h 198"/>
                <a:gd name="T18" fmla="*/ 30 w 96"/>
                <a:gd name="T19" fmla="*/ 136 h 198"/>
                <a:gd name="T20" fmla="*/ 34 w 96"/>
                <a:gd name="T21" fmla="*/ 133 h 198"/>
                <a:gd name="T22" fmla="*/ 40 w 96"/>
                <a:gd name="T23" fmla="*/ 129 h 198"/>
                <a:gd name="T24" fmla="*/ 45 w 96"/>
                <a:gd name="T25" fmla="*/ 127 h 198"/>
                <a:gd name="T26" fmla="*/ 52 w 96"/>
                <a:gd name="T27" fmla="*/ 125 h 198"/>
                <a:gd name="T28" fmla="*/ 59 w 96"/>
                <a:gd name="T29" fmla="*/ 121 h 198"/>
                <a:gd name="T30" fmla="*/ 66 w 96"/>
                <a:gd name="T31" fmla="*/ 117 h 198"/>
                <a:gd name="T32" fmla="*/ 72 w 96"/>
                <a:gd name="T33" fmla="*/ 111 h 198"/>
                <a:gd name="T34" fmla="*/ 79 w 96"/>
                <a:gd name="T35" fmla="*/ 97 h 198"/>
                <a:gd name="T36" fmla="*/ 82 w 96"/>
                <a:gd name="T37" fmla="*/ 84 h 198"/>
                <a:gd name="T38" fmla="*/ 83 w 96"/>
                <a:gd name="T39" fmla="*/ 70 h 198"/>
                <a:gd name="T40" fmla="*/ 82 w 96"/>
                <a:gd name="T41" fmla="*/ 59 h 198"/>
                <a:gd name="T42" fmla="*/ 82 w 96"/>
                <a:gd name="T43" fmla="*/ 46 h 198"/>
                <a:gd name="T44" fmla="*/ 82 w 96"/>
                <a:gd name="T45" fmla="*/ 37 h 198"/>
                <a:gd name="T46" fmla="*/ 86 w 96"/>
                <a:gd name="T47" fmla="*/ 29 h 198"/>
                <a:gd name="T48" fmla="*/ 91 w 96"/>
                <a:gd name="T49" fmla="*/ 22 h 198"/>
                <a:gd name="T50" fmla="*/ 95 w 96"/>
                <a:gd name="T51" fmla="*/ 18 h 198"/>
                <a:gd name="T52" fmla="*/ 96 w 96"/>
                <a:gd name="T53" fmla="*/ 13 h 198"/>
                <a:gd name="T54" fmla="*/ 96 w 96"/>
                <a:gd name="T55" fmla="*/ 8 h 198"/>
                <a:gd name="T56" fmla="*/ 94 w 96"/>
                <a:gd name="T57" fmla="*/ 5 h 198"/>
                <a:gd name="T58" fmla="*/ 90 w 96"/>
                <a:gd name="T59" fmla="*/ 1 h 198"/>
                <a:gd name="T60" fmla="*/ 86 w 96"/>
                <a:gd name="T61" fmla="*/ 0 h 198"/>
                <a:gd name="T62" fmla="*/ 81 w 96"/>
                <a:gd name="T63" fmla="*/ 0 h 198"/>
                <a:gd name="T64" fmla="*/ 76 w 96"/>
                <a:gd name="T65" fmla="*/ 2 h 198"/>
                <a:gd name="T66" fmla="*/ 65 w 96"/>
                <a:gd name="T67" fmla="*/ 16 h 198"/>
                <a:gd name="T68" fmla="*/ 59 w 96"/>
                <a:gd name="T69" fmla="*/ 31 h 198"/>
                <a:gd name="T70" fmla="*/ 58 w 96"/>
                <a:gd name="T71" fmla="*/ 46 h 198"/>
                <a:gd name="T72" fmla="*/ 58 w 96"/>
                <a:gd name="T73" fmla="*/ 60 h 198"/>
                <a:gd name="T74" fmla="*/ 59 w 96"/>
                <a:gd name="T75" fmla="*/ 70 h 198"/>
                <a:gd name="T76" fmla="*/ 59 w 96"/>
                <a:gd name="T77" fmla="*/ 80 h 198"/>
                <a:gd name="T78" fmla="*/ 57 w 96"/>
                <a:gd name="T79" fmla="*/ 88 h 198"/>
                <a:gd name="T80" fmla="*/ 52 w 96"/>
                <a:gd name="T81" fmla="*/ 96 h 198"/>
                <a:gd name="T82" fmla="*/ 49 w 96"/>
                <a:gd name="T83" fmla="*/ 99 h 198"/>
                <a:gd name="T84" fmla="*/ 45 w 96"/>
                <a:gd name="T85" fmla="*/ 100 h 198"/>
                <a:gd name="T86" fmla="*/ 42 w 96"/>
                <a:gd name="T87" fmla="*/ 103 h 198"/>
                <a:gd name="T88" fmla="*/ 37 w 96"/>
                <a:gd name="T89" fmla="*/ 105 h 198"/>
                <a:gd name="T90" fmla="*/ 28 w 96"/>
                <a:gd name="T91" fmla="*/ 108 h 198"/>
                <a:gd name="T92" fmla="*/ 20 w 96"/>
                <a:gd name="T93" fmla="*/ 113 h 198"/>
                <a:gd name="T94" fmla="*/ 12 w 96"/>
                <a:gd name="T95" fmla="*/ 120 h 198"/>
                <a:gd name="T96" fmla="*/ 5 w 96"/>
                <a:gd name="T97" fmla="*/ 130 h 198"/>
                <a:gd name="T98" fmla="*/ 1 w 96"/>
                <a:gd name="T99" fmla="*/ 141 h 198"/>
                <a:gd name="T100" fmla="*/ 0 w 96"/>
                <a:gd name="T101" fmla="*/ 155 h 198"/>
                <a:gd name="T102" fmla="*/ 1 w 96"/>
                <a:gd name="T103" fmla="*/ 171 h 198"/>
                <a:gd name="T104" fmla="*/ 5 w 96"/>
                <a:gd name="T105" fmla="*/ 189 h 198"/>
                <a:gd name="T106" fmla="*/ 7 w 96"/>
                <a:gd name="T107" fmla="*/ 194 h 198"/>
                <a:gd name="T108" fmla="*/ 11 w 96"/>
                <a:gd name="T109" fmla="*/ 197 h 198"/>
                <a:gd name="T110" fmla="*/ 15 w 96"/>
                <a:gd name="T111" fmla="*/ 198 h 198"/>
                <a:gd name="T112" fmla="*/ 20 w 96"/>
                <a:gd name="T113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" h="198">
                  <a:moveTo>
                    <a:pt x="20" y="198"/>
                  </a:moveTo>
                  <a:lnTo>
                    <a:pt x="25" y="196"/>
                  </a:lnTo>
                  <a:lnTo>
                    <a:pt x="28" y="193"/>
                  </a:lnTo>
                  <a:lnTo>
                    <a:pt x="29" y="188"/>
                  </a:lnTo>
                  <a:lnTo>
                    <a:pt x="28" y="183"/>
                  </a:lnTo>
                  <a:lnTo>
                    <a:pt x="25" y="167"/>
                  </a:lnTo>
                  <a:lnTo>
                    <a:pt x="25" y="155"/>
                  </a:lnTo>
                  <a:lnTo>
                    <a:pt x="25" y="147"/>
                  </a:lnTo>
                  <a:lnTo>
                    <a:pt x="27" y="141"/>
                  </a:lnTo>
                  <a:lnTo>
                    <a:pt x="30" y="136"/>
                  </a:lnTo>
                  <a:lnTo>
                    <a:pt x="34" y="133"/>
                  </a:lnTo>
                  <a:lnTo>
                    <a:pt x="40" y="129"/>
                  </a:lnTo>
                  <a:lnTo>
                    <a:pt x="45" y="127"/>
                  </a:lnTo>
                  <a:lnTo>
                    <a:pt x="52" y="125"/>
                  </a:lnTo>
                  <a:lnTo>
                    <a:pt x="59" y="121"/>
                  </a:lnTo>
                  <a:lnTo>
                    <a:pt x="66" y="117"/>
                  </a:lnTo>
                  <a:lnTo>
                    <a:pt x="72" y="111"/>
                  </a:lnTo>
                  <a:lnTo>
                    <a:pt x="79" y="97"/>
                  </a:lnTo>
                  <a:lnTo>
                    <a:pt x="82" y="84"/>
                  </a:lnTo>
                  <a:lnTo>
                    <a:pt x="83" y="70"/>
                  </a:lnTo>
                  <a:lnTo>
                    <a:pt x="82" y="59"/>
                  </a:lnTo>
                  <a:lnTo>
                    <a:pt x="82" y="46"/>
                  </a:lnTo>
                  <a:lnTo>
                    <a:pt x="82" y="37"/>
                  </a:lnTo>
                  <a:lnTo>
                    <a:pt x="86" y="29"/>
                  </a:lnTo>
                  <a:lnTo>
                    <a:pt x="91" y="22"/>
                  </a:lnTo>
                  <a:lnTo>
                    <a:pt x="95" y="18"/>
                  </a:lnTo>
                  <a:lnTo>
                    <a:pt x="96" y="13"/>
                  </a:lnTo>
                  <a:lnTo>
                    <a:pt x="96" y="8"/>
                  </a:lnTo>
                  <a:lnTo>
                    <a:pt x="94" y="5"/>
                  </a:lnTo>
                  <a:lnTo>
                    <a:pt x="90" y="1"/>
                  </a:lnTo>
                  <a:lnTo>
                    <a:pt x="86" y="0"/>
                  </a:lnTo>
                  <a:lnTo>
                    <a:pt x="81" y="0"/>
                  </a:lnTo>
                  <a:lnTo>
                    <a:pt x="76" y="2"/>
                  </a:lnTo>
                  <a:lnTo>
                    <a:pt x="65" y="16"/>
                  </a:lnTo>
                  <a:lnTo>
                    <a:pt x="59" y="31"/>
                  </a:lnTo>
                  <a:lnTo>
                    <a:pt x="58" y="46"/>
                  </a:lnTo>
                  <a:lnTo>
                    <a:pt x="58" y="60"/>
                  </a:lnTo>
                  <a:lnTo>
                    <a:pt x="59" y="70"/>
                  </a:lnTo>
                  <a:lnTo>
                    <a:pt x="59" y="80"/>
                  </a:lnTo>
                  <a:lnTo>
                    <a:pt x="57" y="88"/>
                  </a:lnTo>
                  <a:lnTo>
                    <a:pt x="52" y="96"/>
                  </a:lnTo>
                  <a:lnTo>
                    <a:pt x="49" y="99"/>
                  </a:lnTo>
                  <a:lnTo>
                    <a:pt x="45" y="100"/>
                  </a:lnTo>
                  <a:lnTo>
                    <a:pt x="42" y="103"/>
                  </a:lnTo>
                  <a:lnTo>
                    <a:pt x="37" y="105"/>
                  </a:lnTo>
                  <a:lnTo>
                    <a:pt x="28" y="108"/>
                  </a:lnTo>
                  <a:lnTo>
                    <a:pt x="20" y="113"/>
                  </a:lnTo>
                  <a:lnTo>
                    <a:pt x="12" y="120"/>
                  </a:lnTo>
                  <a:lnTo>
                    <a:pt x="5" y="130"/>
                  </a:lnTo>
                  <a:lnTo>
                    <a:pt x="1" y="141"/>
                  </a:lnTo>
                  <a:lnTo>
                    <a:pt x="0" y="155"/>
                  </a:lnTo>
                  <a:lnTo>
                    <a:pt x="1" y="171"/>
                  </a:lnTo>
                  <a:lnTo>
                    <a:pt x="5" y="189"/>
                  </a:lnTo>
                  <a:lnTo>
                    <a:pt x="7" y="194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2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9</cp:revision>
  <dcterms:created xsi:type="dcterms:W3CDTF">2015-11-16T13:59:35Z</dcterms:created>
  <dcterms:modified xsi:type="dcterms:W3CDTF">2015-11-16T14:07:19Z</dcterms:modified>
</cp:coreProperties>
</file>