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1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  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341" y="709582"/>
            <a:ext cx="2330035" cy="289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  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 </dc:title>
  <dc:creator>Huffman, Heather</dc:creator>
  <cp:lastModifiedBy>Huffman, Heather</cp:lastModifiedBy>
  <cp:revision>1</cp:revision>
  <dcterms:created xsi:type="dcterms:W3CDTF">2015-11-16T13:59:35Z</dcterms:created>
  <dcterms:modified xsi:type="dcterms:W3CDTF">2015-11-16T13:59:50Z</dcterms:modified>
</cp:coreProperties>
</file>