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6" name="Picture 1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28" y="1567727"/>
            <a:ext cx="1750162" cy="363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7</cp:revision>
  <dcterms:created xsi:type="dcterms:W3CDTF">2015-11-16T13:59:35Z</dcterms:created>
  <dcterms:modified xsi:type="dcterms:W3CDTF">2015-11-16T14:05:56Z</dcterms:modified>
</cp:coreProperties>
</file>