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1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  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676400" y="1876425"/>
            <a:ext cx="1438275" cy="1633538"/>
            <a:chOff x="1676400" y="1876425"/>
            <a:chExt cx="1438275" cy="1633538"/>
          </a:xfrm>
        </p:grpSpPr>
        <p:sp>
          <p:nvSpPr>
            <p:cNvPr id="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676400" y="1876425"/>
              <a:ext cx="1438275" cy="163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2052638" y="2417763"/>
              <a:ext cx="701675" cy="285750"/>
            </a:xfrm>
            <a:custGeom>
              <a:avLst/>
              <a:gdLst>
                <a:gd name="T0" fmla="*/ 4152 w 7070"/>
                <a:gd name="T1" fmla="*/ 1551 h 2874"/>
                <a:gd name="T2" fmla="*/ 3764 w 7070"/>
                <a:gd name="T3" fmla="*/ 1540 h 2874"/>
                <a:gd name="T4" fmla="*/ 3248 w 7070"/>
                <a:gd name="T5" fmla="*/ 1433 h 2874"/>
                <a:gd name="T6" fmla="*/ 2547 w 7070"/>
                <a:gd name="T7" fmla="*/ 1128 h 2874"/>
                <a:gd name="T8" fmla="*/ 1956 w 7070"/>
                <a:gd name="T9" fmla="*/ 736 h 2874"/>
                <a:gd name="T10" fmla="*/ 1302 w 7070"/>
                <a:gd name="T11" fmla="*/ 213 h 2874"/>
                <a:gd name="T12" fmla="*/ 1003 w 7070"/>
                <a:gd name="T13" fmla="*/ 56 h 2874"/>
                <a:gd name="T14" fmla="*/ 701 w 7070"/>
                <a:gd name="T15" fmla="*/ 0 h 2874"/>
                <a:gd name="T16" fmla="*/ 405 w 7070"/>
                <a:gd name="T17" fmla="*/ 88 h 2874"/>
                <a:gd name="T18" fmla="*/ 117 w 7070"/>
                <a:gd name="T19" fmla="*/ 362 h 2874"/>
                <a:gd name="T20" fmla="*/ 3 w 7070"/>
                <a:gd name="T21" fmla="*/ 679 h 2874"/>
                <a:gd name="T22" fmla="*/ 46 w 7070"/>
                <a:gd name="T23" fmla="*/ 1010 h 2874"/>
                <a:gd name="T24" fmla="*/ 210 w 7070"/>
                <a:gd name="T25" fmla="*/ 1333 h 2874"/>
                <a:gd name="T26" fmla="*/ 451 w 7070"/>
                <a:gd name="T27" fmla="*/ 1626 h 2874"/>
                <a:gd name="T28" fmla="*/ 737 w 7070"/>
                <a:gd name="T29" fmla="*/ 1871 h 2874"/>
                <a:gd name="T30" fmla="*/ 1199 w 7070"/>
                <a:gd name="T31" fmla="*/ 2148 h 2874"/>
                <a:gd name="T32" fmla="*/ 1956 w 7070"/>
                <a:gd name="T33" fmla="*/ 2500 h 2874"/>
                <a:gd name="T34" fmla="*/ 2750 w 7070"/>
                <a:gd name="T35" fmla="*/ 2757 h 2874"/>
                <a:gd name="T36" fmla="*/ 3562 w 7070"/>
                <a:gd name="T37" fmla="*/ 2871 h 2874"/>
                <a:gd name="T38" fmla="*/ 4326 w 7070"/>
                <a:gd name="T39" fmla="*/ 2853 h 2874"/>
                <a:gd name="T40" fmla="*/ 5227 w 7070"/>
                <a:gd name="T41" fmla="*/ 2722 h 2874"/>
                <a:gd name="T42" fmla="*/ 6198 w 7070"/>
                <a:gd name="T43" fmla="*/ 2519 h 2874"/>
                <a:gd name="T44" fmla="*/ 6739 w 7070"/>
                <a:gd name="T45" fmla="*/ 2341 h 2874"/>
                <a:gd name="T46" fmla="*/ 6920 w 7070"/>
                <a:gd name="T47" fmla="*/ 2227 h 2874"/>
                <a:gd name="T48" fmla="*/ 6956 w 7070"/>
                <a:gd name="T49" fmla="*/ 2109 h 2874"/>
                <a:gd name="T50" fmla="*/ 6863 w 7070"/>
                <a:gd name="T51" fmla="*/ 2034 h 2874"/>
                <a:gd name="T52" fmla="*/ 6639 w 7070"/>
                <a:gd name="T53" fmla="*/ 2053 h 2874"/>
                <a:gd name="T54" fmla="*/ 6262 w 7070"/>
                <a:gd name="T55" fmla="*/ 2163 h 2874"/>
                <a:gd name="T56" fmla="*/ 6251 w 7070"/>
                <a:gd name="T57" fmla="*/ 2134 h 2874"/>
                <a:gd name="T58" fmla="*/ 6639 w 7070"/>
                <a:gd name="T59" fmla="*/ 2024 h 2874"/>
                <a:gd name="T60" fmla="*/ 6913 w 7070"/>
                <a:gd name="T61" fmla="*/ 1917 h 2874"/>
                <a:gd name="T62" fmla="*/ 7034 w 7070"/>
                <a:gd name="T63" fmla="*/ 1797 h 2874"/>
                <a:gd name="T64" fmla="*/ 7017 w 7070"/>
                <a:gd name="T65" fmla="*/ 1658 h 2874"/>
                <a:gd name="T66" fmla="*/ 6910 w 7070"/>
                <a:gd name="T67" fmla="*/ 1607 h 2874"/>
                <a:gd name="T68" fmla="*/ 6660 w 7070"/>
                <a:gd name="T69" fmla="*/ 1668 h 2874"/>
                <a:gd name="T70" fmla="*/ 6241 w 7070"/>
                <a:gd name="T71" fmla="*/ 1782 h 2874"/>
                <a:gd name="T72" fmla="*/ 6216 w 7070"/>
                <a:gd name="T73" fmla="*/ 1761 h 2874"/>
                <a:gd name="T74" fmla="*/ 6368 w 7070"/>
                <a:gd name="T75" fmla="*/ 1700 h 2874"/>
                <a:gd name="T76" fmla="*/ 6895 w 7070"/>
                <a:gd name="T77" fmla="*/ 1536 h 2874"/>
                <a:gd name="T78" fmla="*/ 7009 w 7070"/>
                <a:gd name="T79" fmla="*/ 1462 h 2874"/>
                <a:gd name="T80" fmla="*/ 7066 w 7070"/>
                <a:gd name="T81" fmla="*/ 1345 h 2874"/>
                <a:gd name="T82" fmla="*/ 7027 w 7070"/>
                <a:gd name="T83" fmla="*/ 1223 h 2874"/>
                <a:gd name="T84" fmla="*/ 6917 w 7070"/>
                <a:gd name="T85" fmla="*/ 1177 h 2874"/>
                <a:gd name="T86" fmla="*/ 6736 w 7070"/>
                <a:gd name="T87" fmla="*/ 1223 h 2874"/>
                <a:gd name="T88" fmla="*/ 6070 w 7070"/>
                <a:gd name="T89" fmla="*/ 1462 h 2874"/>
                <a:gd name="T90" fmla="*/ 6493 w 7070"/>
                <a:gd name="T91" fmla="*/ 1248 h 2874"/>
                <a:gd name="T92" fmla="*/ 6671 w 7070"/>
                <a:gd name="T93" fmla="*/ 1120 h 2874"/>
                <a:gd name="T94" fmla="*/ 6685 w 7070"/>
                <a:gd name="T95" fmla="*/ 978 h 2874"/>
                <a:gd name="T96" fmla="*/ 6597 w 7070"/>
                <a:gd name="T97" fmla="*/ 900 h 2874"/>
                <a:gd name="T98" fmla="*/ 6419 w 7070"/>
                <a:gd name="T99" fmla="*/ 925 h 2874"/>
                <a:gd name="T100" fmla="*/ 6094 w 7070"/>
                <a:gd name="T101" fmla="*/ 1081 h 2874"/>
                <a:gd name="T102" fmla="*/ 5924 w 7070"/>
                <a:gd name="T103" fmla="*/ 1120 h 2874"/>
                <a:gd name="T104" fmla="*/ 5828 w 7070"/>
                <a:gd name="T105" fmla="*/ 1064 h 2874"/>
                <a:gd name="T106" fmla="*/ 5796 w 7070"/>
                <a:gd name="T107" fmla="*/ 900 h 2874"/>
                <a:gd name="T108" fmla="*/ 5821 w 7070"/>
                <a:gd name="T109" fmla="*/ 555 h 2874"/>
                <a:gd name="T110" fmla="*/ 5767 w 7070"/>
                <a:gd name="T111" fmla="*/ 427 h 2874"/>
                <a:gd name="T112" fmla="*/ 5664 w 7070"/>
                <a:gd name="T113" fmla="*/ 423 h 2874"/>
                <a:gd name="T114" fmla="*/ 5522 w 7070"/>
                <a:gd name="T115" fmla="*/ 569 h 2874"/>
                <a:gd name="T116" fmla="*/ 5344 w 7070"/>
                <a:gd name="T117" fmla="*/ 875 h 2874"/>
                <a:gd name="T118" fmla="*/ 5091 w 7070"/>
                <a:gd name="T119" fmla="*/ 1160 h 2874"/>
                <a:gd name="T120" fmla="*/ 4920 w 7070"/>
                <a:gd name="T121" fmla="*/ 1323 h 2874"/>
                <a:gd name="T122" fmla="*/ 4561 w 7070"/>
                <a:gd name="T123" fmla="*/ 1494 h 2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70" h="2874">
                  <a:moveTo>
                    <a:pt x="4472" y="1516"/>
                  </a:moveTo>
                  <a:lnTo>
                    <a:pt x="4394" y="1526"/>
                  </a:lnTo>
                  <a:lnTo>
                    <a:pt x="4312" y="1536"/>
                  </a:lnTo>
                  <a:lnTo>
                    <a:pt x="4231" y="1548"/>
                  </a:lnTo>
                  <a:lnTo>
                    <a:pt x="4152" y="1551"/>
                  </a:lnTo>
                  <a:lnTo>
                    <a:pt x="4074" y="1555"/>
                  </a:lnTo>
                  <a:lnTo>
                    <a:pt x="3995" y="1555"/>
                  </a:lnTo>
                  <a:lnTo>
                    <a:pt x="3917" y="1551"/>
                  </a:lnTo>
                  <a:lnTo>
                    <a:pt x="3843" y="1548"/>
                  </a:lnTo>
                  <a:lnTo>
                    <a:pt x="3764" y="1540"/>
                  </a:lnTo>
                  <a:lnTo>
                    <a:pt x="3689" y="1529"/>
                  </a:lnTo>
                  <a:lnTo>
                    <a:pt x="3615" y="1519"/>
                  </a:lnTo>
                  <a:lnTo>
                    <a:pt x="3540" y="1508"/>
                  </a:lnTo>
                  <a:lnTo>
                    <a:pt x="3391" y="1472"/>
                  </a:lnTo>
                  <a:lnTo>
                    <a:pt x="3248" y="1433"/>
                  </a:lnTo>
                  <a:lnTo>
                    <a:pt x="3103" y="1384"/>
                  </a:lnTo>
                  <a:lnTo>
                    <a:pt x="2960" y="1330"/>
                  </a:lnTo>
                  <a:lnTo>
                    <a:pt x="2822" y="1267"/>
                  </a:lnTo>
                  <a:lnTo>
                    <a:pt x="2683" y="1199"/>
                  </a:lnTo>
                  <a:lnTo>
                    <a:pt x="2547" y="1128"/>
                  </a:lnTo>
                  <a:lnTo>
                    <a:pt x="2409" y="1045"/>
                  </a:lnTo>
                  <a:lnTo>
                    <a:pt x="2277" y="964"/>
                  </a:lnTo>
                  <a:lnTo>
                    <a:pt x="2141" y="875"/>
                  </a:lnTo>
                  <a:lnTo>
                    <a:pt x="2053" y="811"/>
                  </a:lnTo>
                  <a:lnTo>
                    <a:pt x="1956" y="736"/>
                  </a:lnTo>
                  <a:lnTo>
                    <a:pt x="1750" y="562"/>
                  </a:lnTo>
                  <a:lnTo>
                    <a:pt x="1643" y="473"/>
                  </a:lnTo>
                  <a:lnTo>
                    <a:pt x="1530" y="381"/>
                  </a:lnTo>
                  <a:lnTo>
                    <a:pt x="1416" y="295"/>
                  </a:lnTo>
                  <a:lnTo>
                    <a:pt x="1302" y="213"/>
                  </a:lnTo>
                  <a:lnTo>
                    <a:pt x="1242" y="178"/>
                  </a:lnTo>
                  <a:lnTo>
                    <a:pt x="1181" y="142"/>
                  </a:lnTo>
                  <a:lnTo>
                    <a:pt x="1124" y="110"/>
                  </a:lnTo>
                  <a:lnTo>
                    <a:pt x="1064" y="81"/>
                  </a:lnTo>
                  <a:lnTo>
                    <a:pt x="1003" y="56"/>
                  </a:lnTo>
                  <a:lnTo>
                    <a:pt x="942" y="35"/>
                  </a:lnTo>
                  <a:lnTo>
                    <a:pt x="882" y="22"/>
                  </a:lnTo>
                  <a:lnTo>
                    <a:pt x="822" y="10"/>
                  </a:lnTo>
                  <a:lnTo>
                    <a:pt x="761" y="3"/>
                  </a:lnTo>
                  <a:lnTo>
                    <a:pt x="701" y="0"/>
                  </a:lnTo>
                  <a:lnTo>
                    <a:pt x="644" y="7"/>
                  </a:lnTo>
                  <a:lnTo>
                    <a:pt x="583" y="17"/>
                  </a:lnTo>
                  <a:lnTo>
                    <a:pt x="522" y="35"/>
                  </a:lnTo>
                  <a:lnTo>
                    <a:pt x="466" y="56"/>
                  </a:lnTo>
                  <a:lnTo>
                    <a:pt x="405" y="88"/>
                  </a:lnTo>
                  <a:lnTo>
                    <a:pt x="349" y="127"/>
                  </a:lnTo>
                  <a:lnTo>
                    <a:pt x="278" y="185"/>
                  </a:lnTo>
                  <a:lnTo>
                    <a:pt x="217" y="242"/>
                  </a:lnTo>
                  <a:lnTo>
                    <a:pt x="163" y="302"/>
                  </a:lnTo>
                  <a:lnTo>
                    <a:pt x="117" y="362"/>
                  </a:lnTo>
                  <a:lnTo>
                    <a:pt x="81" y="423"/>
                  </a:lnTo>
                  <a:lnTo>
                    <a:pt x="49" y="487"/>
                  </a:lnTo>
                  <a:lnTo>
                    <a:pt x="28" y="551"/>
                  </a:lnTo>
                  <a:lnTo>
                    <a:pt x="14" y="615"/>
                  </a:lnTo>
                  <a:lnTo>
                    <a:pt x="3" y="679"/>
                  </a:lnTo>
                  <a:lnTo>
                    <a:pt x="0" y="747"/>
                  </a:lnTo>
                  <a:lnTo>
                    <a:pt x="3" y="815"/>
                  </a:lnTo>
                  <a:lnTo>
                    <a:pt x="14" y="879"/>
                  </a:lnTo>
                  <a:lnTo>
                    <a:pt x="28" y="946"/>
                  </a:lnTo>
                  <a:lnTo>
                    <a:pt x="46" y="1010"/>
                  </a:lnTo>
                  <a:lnTo>
                    <a:pt x="71" y="1077"/>
                  </a:lnTo>
                  <a:lnTo>
                    <a:pt x="99" y="1142"/>
                  </a:lnTo>
                  <a:lnTo>
                    <a:pt x="131" y="1206"/>
                  </a:lnTo>
                  <a:lnTo>
                    <a:pt x="170" y="1270"/>
                  </a:lnTo>
                  <a:lnTo>
                    <a:pt x="210" y="1333"/>
                  </a:lnTo>
                  <a:lnTo>
                    <a:pt x="252" y="1394"/>
                  </a:lnTo>
                  <a:lnTo>
                    <a:pt x="298" y="1455"/>
                  </a:lnTo>
                  <a:lnTo>
                    <a:pt x="349" y="1516"/>
                  </a:lnTo>
                  <a:lnTo>
                    <a:pt x="398" y="1572"/>
                  </a:lnTo>
                  <a:lnTo>
                    <a:pt x="451" y="1626"/>
                  </a:lnTo>
                  <a:lnTo>
                    <a:pt x="508" y="1679"/>
                  </a:lnTo>
                  <a:lnTo>
                    <a:pt x="562" y="1733"/>
                  </a:lnTo>
                  <a:lnTo>
                    <a:pt x="622" y="1782"/>
                  </a:lnTo>
                  <a:lnTo>
                    <a:pt x="679" y="1828"/>
                  </a:lnTo>
                  <a:lnTo>
                    <a:pt x="737" y="1871"/>
                  </a:lnTo>
                  <a:lnTo>
                    <a:pt x="796" y="1914"/>
                  </a:lnTo>
                  <a:lnTo>
                    <a:pt x="854" y="1953"/>
                  </a:lnTo>
                  <a:lnTo>
                    <a:pt x="914" y="1985"/>
                  </a:lnTo>
                  <a:lnTo>
                    <a:pt x="1057" y="2066"/>
                  </a:lnTo>
                  <a:lnTo>
                    <a:pt x="1199" y="2148"/>
                  </a:lnTo>
                  <a:lnTo>
                    <a:pt x="1348" y="2224"/>
                  </a:lnTo>
                  <a:lnTo>
                    <a:pt x="1497" y="2298"/>
                  </a:lnTo>
                  <a:lnTo>
                    <a:pt x="1647" y="2369"/>
                  </a:lnTo>
                  <a:lnTo>
                    <a:pt x="1800" y="2437"/>
                  </a:lnTo>
                  <a:lnTo>
                    <a:pt x="1956" y="2500"/>
                  </a:lnTo>
                  <a:lnTo>
                    <a:pt x="2114" y="2561"/>
                  </a:lnTo>
                  <a:lnTo>
                    <a:pt x="2270" y="2618"/>
                  </a:lnTo>
                  <a:lnTo>
                    <a:pt x="2430" y="2668"/>
                  </a:lnTo>
                  <a:lnTo>
                    <a:pt x="2590" y="2714"/>
                  </a:lnTo>
                  <a:lnTo>
                    <a:pt x="2750" y="2757"/>
                  </a:lnTo>
                  <a:lnTo>
                    <a:pt x="2913" y="2793"/>
                  </a:lnTo>
                  <a:lnTo>
                    <a:pt x="3077" y="2820"/>
                  </a:lnTo>
                  <a:lnTo>
                    <a:pt x="3242" y="2842"/>
                  </a:lnTo>
                  <a:lnTo>
                    <a:pt x="3405" y="2859"/>
                  </a:lnTo>
                  <a:lnTo>
                    <a:pt x="3562" y="2871"/>
                  </a:lnTo>
                  <a:lnTo>
                    <a:pt x="3714" y="2874"/>
                  </a:lnTo>
                  <a:lnTo>
                    <a:pt x="3867" y="2874"/>
                  </a:lnTo>
                  <a:lnTo>
                    <a:pt x="4021" y="2871"/>
                  </a:lnTo>
                  <a:lnTo>
                    <a:pt x="4173" y="2864"/>
                  </a:lnTo>
                  <a:lnTo>
                    <a:pt x="4326" y="2853"/>
                  </a:lnTo>
                  <a:lnTo>
                    <a:pt x="4476" y="2835"/>
                  </a:lnTo>
                  <a:lnTo>
                    <a:pt x="4625" y="2817"/>
                  </a:lnTo>
                  <a:lnTo>
                    <a:pt x="4778" y="2796"/>
                  </a:lnTo>
                  <a:lnTo>
                    <a:pt x="4927" y="2774"/>
                  </a:lnTo>
                  <a:lnTo>
                    <a:pt x="5227" y="2722"/>
                  </a:lnTo>
                  <a:lnTo>
                    <a:pt x="5529" y="2661"/>
                  </a:lnTo>
                  <a:lnTo>
                    <a:pt x="5835" y="2600"/>
                  </a:lnTo>
                  <a:lnTo>
                    <a:pt x="5924" y="2583"/>
                  </a:lnTo>
                  <a:lnTo>
                    <a:pt x="6094" y="2544"/>
                  </a:lnTo>
                  <a:lnTo>
                    <a:pt x="6198" y="2519"/>
                  </a:lnTo>
                  <a:lnTo>
                    <a:pt x="6309" y="2490"/>
                  </a:lnTo>
                  <a:lnTo>
                    <a:pt x="6422" y="2454"/>
                  </a:lnTo>
                  <a:lnTo>
                    <a:pt x="6533" y="2419"/>
                  </a:lnTo>
                  <a:lnTo>
                    <a:pt x="6643" y="2380"/>
                  </a:lnTo>
                  <a:lnTo>
                    <a:pt x="6739" y="2341"/>
                  </a:lnTo>
                  <a:lnTo>
                    <a:pt x="6785" y="2319"/>
                  </a:lnTo>
                  <a:lnTo>
                    <a:pt x="6824" y="2298"/>
                  </a:lnTo>
                  <a:lnTo>
                    <a:pt x="6860" y="2273"/>
                  </a:lnTo>
                  <a:lnTo>
                    <a:pt x="6892" y="2251"/>
                  </a:lnTo>
                  <a:lnTo>
                    <a:pt x="6920" y="2227"/>
                  </a:lnTo>
                  <a:lnTo>
                    <a:pt x="6941" y="2205"/>
                  </a:lnTo>
                  <a:lnTo>
                    <a:pt x="6956" y="2180"/>
                  </a:lnTo>
                  <a:lnTo>
                    <a:pt x="6963" y="2156"/>
                  </a:lnTo>
                  <a:lnTo>
                    <a:pt x="6963" y="2131"/>
                  </a:lnTo>
                  <a:lnTo>
                    <a:pt x="6956" y="2109"/>
                  </a:lnTo>
                  <a:lnTo>
                    <a:pt x="6938" y="2085"/>
                  </a:lnTo>
                  <a:lnTo>
                    <a:pt x="6917" y="2060"/>
                  </a:lnTo>
                  <a:lnTo>
                    <a:pt x="6899" y="2049"/>
                  </a:lnTo>
                  <a:lnTo>
                    <a:pt x="6885" y="2038"/>
                  </a:lnTo>
                  <a:lnTo>
                    <a:pt x="6863" y="2034"/>
                  </a:lnTo>
                  <a:lnTo>
                    <a:pt x="6842" y="2031"/>
                  </a:lnTo>
                  <a:lnTo>
                    <a:pt x="6799" y="2027"/>
                  </a:lnTo>
                  <a:lnTo>
                    <a:pt x="6749" y="2031"/>
                  </a:lnTo>
                  <a:lnTo>
                    <a:pt x="6692" y="2041"/>
                  </a:lnTo>
                  <a:lnTo>
                    <a:pt x="6639" y="2053"/>
                  </a:lnTo>
                  <a:lnTo>
                    <a:pt x="6526" y="2088"/>
                  </a:lnTo>
                  <a:lnTo>
                    <a:pt x="6415" y="2124"/>
                  </a:lnTo>
                  <a:lnTo>
                    <a:pt x="6326" y="2152"/>
                  </a:lnTo>
                  <a:lnTo>
                    <a:pt x="6290" y="2159"/>
                  </a:lnTo>
                  <a:lnTo>
                    <a:pt x="6262" y="2163"/>
                  </a:lnTo>
                  <a:lnTo>
                    <a:pt x="6251" y="2159"/>
                  </a:lnTo>
                  <a:lnTo>
                    <a:pt x="6241" y="2159"/>
                  </a:lnTo>
                  <a:lnTo>
                    <a:pt x="6238" y="2152"/>
                  </a:lnTo>
                  <a:lnTo>
                    <a:pt x="6233" y="2145"/>
                  </a:lnTo>
                  <a:lnTo>
                    <a:pt x="6251" y="2134"/>
                  </a:lnTo>
                  <a:lnTo>
                    <a:pt x="6272" y="2124"/>
                  </a:lnTo>
                  <a:lnTo>
                    <a:pt x="6329" y="2102"/>
                  </a:lnTo>
                  <a:lnTo>
                    <a:pt x="6404" y="2081"/>
                  </a:lnTo>
                  <a:lnTo>
                    <a:pt x="6482" y="2060"/>
                  </a:lnTo>
                  <a:lnTo>
                    <a:pt x="6639" y="2024"/>
                  </a:lnTo>
                  <a:lnTo>
                    <a:pt x="6700" y="2006"/>
                  </a:lnTo>
                  <a:lnTo>
                    <a:pt x="6742" y="1992"/>
                  </a:lnTo>
                  <a:lnTo>
                    <a:pt x="6814" y="1967"/>
                  </a:lnTo>
                  <a:lnTo>
                    <a:pt x="6881" y="1935"/>
                  </a:lnTo>
                  <a:lnTo>
                    <a:pt x="6913" y="1917"/>
                  </a:lnTo>
                  <a:lnTo>
                    <a:pt x="6946" y="1896"/>
                  </a:lnTo>
                  <a:lnTo>
                    <a:pt x="6973" y="1875"/>
                  </a:lnTo>
                  <a:lnTo>
                    <a:pt x="7002" y="1846"/>
                  </a:lnTo>
                  <a:lnTo>
                    <a:pt x="7020" y="1821"/>
                  </a:lnTo>
                  <a:lnTo>
                    <a:pt x="7034" y="1797"/>
                  </a:lnTo>
                  <a:lnTo>
                    <a:pt x="7044" y="1768"/>
                  </a:lnTo>
                  <a:lnTo>
                    <a:pt x="7048" y="1739"/>
                  </a:lnTo>
                  <a:lnTo>
                    <a:pt x="7044" y="1711"/>
                  </a:lnTo>
                  <a:lnTo>
                    <a:pt x="7034" y="1682"/>
                  </a:lnTo>
                  <a:lnTo>
                    <a:pt x="7017" y="1658"/>
                  </a:lnTo>
                  <a:lnTo>
                    <a:pt x="6988" y="1636"/>
                  </a:lnTo>
                  <a:lnTo>
                    <a:pt x="6970" y="1626"/>
                  </a:lnTo>
                  <a:lnTo>
                    <a:pt x="6952" y="1619"/>
                  </a:lnTo>
                  <a:lnTo>
                    <a:pt x="6931" y="1611"/>
                  </a:lnTo>
                  <a:lnTo>
                    <a:pt x="6910" y="1607"/>
                  </a:lnTo>
                  <a:lnTo>
                    <a:pt x="6866" y="1607"/>
                  </a:lnTo>
                  <a:lnTo>
                    <a:pt x="6824" y="1614"/>
                  </a:lnTo>
                  <a:lnTo>
                    <a:pt x="6782" y="1626"/>
                  </a:lnTo>
                  <a:lnTo>
                    <a:pt x="6739" y="1640"/>
                  </a:lnTo>
                  <a:lnTo>
                    <a:pt x="6660" y="1668"/>
                  </a:lnTo>
                  <a:lnTo>
                    <a:pt x="6578" y="1697"/>
                  </a:lnTo>
                  <a:lnTo>
                    <a:pt x="6419" y="1746"/>
                  </a:lnTo>
                  <a:lnTo>
                    <a:pt x="6336" y="1768"/>
                  </a:lnTo>
                  <a:lnTo>
                    <a:pt x="6265" y="1778"/>
                  </a:lnTo>
                  <a:lnTo>
                    <a:pt x="6241" y="1782"/>
                  </a:lnTo>
                  <a:lnTo>
                    <a:pt x="6223" y="1782"/>
                  </a:lnTo>
                  <a:lnTo>
                    <a:pt x="6212" y="1775"/>
                  </a:lnTo>
                  <a:lnTo>
                    <a:pt x="6209" y="1772"/>
                  </a:lnTo>
                  <a:lnTo>
                    <a:pt x="6212" y="1765"/>
                  </a:lnTo>
                  <a:lnTo>
                    <a:pt x="6216" y="1761"/>
                  </a:lnTo>
                  <a:lnTo>
                    <a:pt x="6223" y="1753"/>
                  </a:lnTo>
                  <a:lnTo>
                    <a:pt x="6244" y="1739"/>
                  </a:lnTo>
                  <a:lnTo>
                    <a:pt x="6272" y="1729"/>
                  </a:lnTo>
                  <a:lnTo>
                    <a:pt x="6304" y="1718"/>
                  </a:lnTo>
                  <a:lnTo>
                    <a:pt x="6368" y="1700"/>
                  </a:lnTo>
                  <a:lnTo>
                    <a:pt x="6411" y="1690"/>
                  </a:lnTo>
                  <a:lnTo>
                    <a:pt x="6536" y="1654"/>
                  </a:lnTo>
                  <a:lnTo>
                    <a:pt x="6653" y="1611"/>
                  </a:lnTo>
                  <a:lnTo>
                    <a:pt x="6775" y="1572"/>
                  </a:lnTo>
                  <a:lnTo>
                    <a:pt x="6895" y="1536"/>
                  </a:lnTo>
                  <a:lnTo>
                    <a:pt x="6920" y="1526"/>
                  </a:lnTo>
                  <a:lnTo>
                    <a:pt x="6946" y="1516"/>
                  </a:lnTo>
                  <a:lnTo>
                    <a:pt x="6966" y="1501"/>
                  </a:lnTo>
                  <a:lnTo>
                    <a:pt x="6988" y="1483"/>
                  </a:lnTo>
                  <a:lnTo>
                    <a:pt x="7009" y="1462"/>
                  </a:lnTo>
                  <a:lnTo>
                    <a:pt x="7027" y="1441"/>
                  </a:lnTo>
                  <a:lnTo>
                    <a:pt x="7041" y="1419"/>
                  </a:lnTo>
                  <a:lnTo>
                    <a:pt x="7052" y="1394"/>
                  </a:lnTo>
                  <a:lnTo>
                    <a:pt x="7063" y="1370"/>
                  </a:lnTo>
                  <a:lnTo>
                    <a:pt x="7066" y="1345"/>
                  </a:lnTo>
                  <a:lnTo>
                    <a:pt x="7070" y="1319"/>
                  </a:lnTo>
                  <a:lnTo>
                    <a:pt x="7066" y="1294"/>
                  </a:lnTo>
                  <a:lnTo>
                    <a:pt x="7059" y="1270"/>
                  </a:lnTo>
                  <a:lnTo>
                    <a:pt x="7044" y="1245"/>
                  </a:lnTo>
                  <a:lnTo>
                    <a:pt x="7027" y="1223"/>
                  </a:lnTo>
                  <a:lnTo>
                    <a:pt x="7002" y="1206"/>
                  </a:lnTo>
                  <a:lnTo>
                    <a:pt x="6981" y="1191"/>
                  </a:lnTo>
                  <a:lnTo>
                    <a:pt x="6959" y="1184"/>
                  </a:lnTo>
                  <a:lnTo>
                    <a:pt x="6938" y="1177"/>
                  </a:lnTo>
                  <a:lnTo>
                    <a:pt x="6917" y="1177"/>
                  </a:lnTo>
                  <a:lnTo>
                    <a:pt x="6895" y="1177"/>
                  </a:lnTo>
                  <a:lnTo>
                    <a:pt x="6870" y="1177"/>
                  </a:lnTo>
                  <a:lnTo>
                    <a:pt x="6824" y="1188"/>
                  </a:lnTo>
                  <a:lnTo>
                    <a:pt x="6778" y="1206"/>
                  </a:lnTo>
                  <a:lnTo>
                    <a:pt x="6736" y="1223"/>
                  </a:lnTo>
                  <a:lnTo>
                    <a:pt x="6650" y="1259"/>
                  </a:lnTo>
                  <a:lnTo>
                    <a:pt x="6522" y="1309"/>
                  </a:lnTo>
                  <a:lnTo>
                    <a:pt x="6362" y="1370"/>
                  </a:lnTo>
                  <a:lnTo>
                    <a:pt x="6201" y="1423"/>
                  </a:lnTo>
                  <a:lnTo>
                    <a:pt x="6070" y="1462"/>
                  </a:lnTo>
                  <a:lnTo>
                    <a:pt x="6155" y="1423"/>
                  </a:lnTo>
                  <a:lnTo>
                    <a:pt x="6255" y="1377"/>
                  </a:lnTo>
                  <a:lnTo>
                    <a:pt x="6309" y="1345"/>
                  </a:lnTo>
                  <a:lnTo>
                    <a:pt x="6401" y="1299"/>
                  </a:lnTo>
                  <a:lnTo>
                    <a:pt x="6493" y="1248"/>
                  </a:lnTo>
                  <a:lnTo>
                    <a:pt x="6558" y="1216"/>
                  </a:lnTo>
                  <a:lnTo>
                    <a:pt x="6597" y="1191"/>
                  </a:lnTo>
                  <a:lnTo>
                    <a:pt x="6629" y="1163"/>
                  </a:lnTo>
                  <a:lnTo>
                    <a:pt x="6656" y="1135"/>
                  </a:lnTo>
                  <a:lnTo>
                    <a:pt x="6671" y="1120"/>
                  </a:lnTo>
                  <a:lnTo>
                    <a:pt x="6678" y="1103"/>
                  </a:lnTo>
                  <a:lnTo>
                    <a:pt x="6689" y="1074"/>
                  </a:lnTo>
                  <a:lnTo>
                    <a:pt x="6692" y="1042"/>
                  </a:lnTo>
                  <a:lnTo>
                    <a:pt x="6692" y="1010"/>
                  </a:lnTo>
                  <a:lnTo>
                    <a:pt x="6685" y="978"/>
                  </a:lnTo>
                  <a:lnTo>
                    <a:pt x="6671" y="953"/>
                  </a:lnTo>
                  <a:lnTo>
                    <a:pt x="6650" y="928"/>
                  </a:lnTo>
                  <a:lnTo>
                    <a:pt x="6624" y="911"/>
                  </a:lnTo>
                  <a:lnTo>
                    <a:pt x="6611" y="903"/>
                  </a:lnTo>
                  <a:lnTo>
                    <a:pt x="6597" y="900"/>
                  </a:lnTo>
                  <a:lnTo>
                    <a:pt x="6565" y="893"/>
                  </a:lnTo>
                  <a:lnTo>
                    <a:pt x="6536" y="893"/>
                  </a:lnTo>
                  <a:lnTo>
                    <a:pt x="6504" y="896"/>
                  </a:lnTo>
                  <a:lnTo>
                    <a:pt x="6475" y="903"/>
                  </a:lnTo>
                  <a:lnTo>
                    <a:pt x="6419" y="925"/>
                  </a:lnTo>
                  <a:lnTo>
                    <a:pt x="6362" y="950"/>
                  </a:lnTo>
                  <a:lnTo>
                    <a:pt x="6316" y="971"/>
                  </a:lnTo>
                  <a:lnTo>
                    <a:pt x="6269" y="996"/>
                  </a:lnTo>
                  <a:lnTo>
                    <a:pt x="6177" y="1042"/>
                  </a:lnTo>
                  <a:lnTo>
                    <a:pt x="6094" y="1081"/>
                  </a:lnTo>
                  <a:lnTo>
                    <a:pt x="6045" y="1099"/>
                  </a:lnTo>
                  <a:lnTo>
                    <a:pt x="5995" y="1113"/>
                  </a:lnTo>
                  <a:lnTo>
                    <a:pt x="5970" y="1120"/>
                  </a:lnTo>
                  <a:lnTo>
                    <a:pt x="5949" y="1120"/>
                  </a:lnTo>
                  <a:lnTo>
                    <a:pt x="5924" y="1120"/>
                  </a:lnTo>
                  <a:lnTo>
                    <a:pt x="5903" y="1116"/>
                  </a:lnTo>
                  <a:lnTo>
                    <a:pt x="5881" y="1109"/>
                  </a:lnTo>
                  <a:lnTo>
                    <a:pt x="5860" y="1099"/>
                  </a:lnTo>
                  <a:lnTo>
                    <a:pt x="5842" y="1084"/>
                  </a:lnTo>
                  <a:lnTo>
                    <a:pt x="5828" y="1064"/>
                  </a:lnTo>
                  <a:lnTo>
                    <a:pt x="5813" y="1038"/>
                  </a:lnTo>
                  <a:lnTo>
                    <a:pt x="5806" y="1013"/>
                  </a:lnTo>
                  <a:lnTo>
                    <a:pt x="5799" y="989"/>
                  </a:lnTo>
                  <a:lnTo>
                    <a:pt x="5796" y="960"/>
                  </a:lnTo>
                  <a:lnTo>
                    <a:pt x="5796" y="900"/>
                  </a:lnTo>
                  <a:lnTo>
                    <a:pt x="5799" y="835"/>
                  </a:lnTo>
                  <a:lnTo>
                    <a:pt x="5818" y="715"/>
                  </a:lnTo>
                  <a:lnTo>
                    <a:pt x="5825" y="654"/>
                  </a:lnTo>
                  <a:lnTo>
                    <a:pt x="5825" y="601"/>
                  </a:lnTo>
                  <a:lnTo>
                    <a:pt x="5821" y="555"/>
                  </a:lnTo>
                  <a:lnTo>
                    <a:pt x="5813" y="526"/>
                  </a:lnTo>
                  <a:lnTo>
                    <a:pt x="5806" y="498"/>
                  </a:lnTo>
                  <a:lnTo>
                    <a:pt x="5796" y="469"/>
                  </a:lnTo>
                  <a:lnTo>
                    <a:pt x="5782" y="444"/>
                  </a:lnTo>
                  <a:lnTo>
                    <a:pt x="5767" y="427"/>
                  </a:lnTo>
                  <a:lnTo>
                    <a:pt x="5746" y="413"/>
                  </a:lnTo>
                  <a:lnTo>
                    <a:pt x="5725" y="408"/>
                  </a:lnTo>
                  <a:lnTo>
                    <a:pt x="5703" y="408"/>
                  </a:lnTo>
                  <a:lnTo>
                    <a:pt x="5686" y="413"/>
                  </a:lnTo>
                  <a:lnTo>
                    <a:pt x="5664" y="423"/>
                  </a:lnTo>
                  <a:lnTo>
                    <a:pt x="5647" y="434"/>
                  </a:lnTo>
                  <a:lnTo>
                    <a:pt x="5628" y="448"/>
                  </a:lnTo>
                  <a:lnTo>
                    <a:pt x="5596" y="476"/>
                  </a:lnTo>
                  <a:lnTo>
                    <a:pt x="5557" y="520"/>
                  </a:lnTo>
                  <a:lnTo>
                    <a:pt x="5522" y="569"/>
                  </a:lnTo>
                  <a:lnTo>
                    <a:pt x="5490" y="618"/>
                  </a:lnTo>
                  <a:lnTo>
                    <a:pt x="5462" y="669"/>
                  </a:lnTo>
                  <a:lnTo>
                    <a:pt x="5405" y="772"/>
                  </a:lnTo>
                  <a:lnTo>
                    <a:pt x="5376" y="825"/>
                  </a:lnTo>
                  <a:lnTo>
                    <a:pt x="5344" y="875"/>
                  </a:lnTo>
                  <a:lnTo>
                    <a:pt x="5315" y="914"/>
                  </a:lnTo>
                  <a:lnTo>
                    <a:pt x="5283" y="950"/>
                  </a:lnTo>
                  <a:lnTo>
                    <a:pt x="5220" y="1021"/>
                  </a:lnTo>
                  <a:lnTo>
                    <a:pt x="5152" y="1089"/>
                  </a:lnTo>
                  <a:lnTo>
                    <a:pt x="5091" y="1160"/>
                  </a:lnTo>
                  <a:lnTo>
                    <a:pt x="5059" y="1195"/>
                  </a:lnTo>
                  <a:lnTo>
                    <a:pt x="5027" y="1231"/>
                  </a:lnTo>
                  <a:lnTo>
                    <a:pt x="4992" y="1262"/>
                  </a:lnTo>
                  <a:lnTo>
                    <a:pt x="4959" y="1294"/>
                  </a:lnTo>
                  <a:lnTo>
                    <a:pt x="4920" y="1323"/>
                  </a:lnTo>
                  <a:lnTo>
                    <a:pt x="4885" y="1348"/>
                  </a:lnTo>
                  <a:lnTo>
                    <a:pt x="4810" y="1398"/>
                  </a:lnTo>
                  <a:lnTo>
                    <a:pt x="4729" y="1437"/>
                  </a:lnTo>
                  <a:lnTo>
                    <a:pt x="4646" y="1469"/>
                  </a:lnTo>
                  <a:lnTo>
                    <a:pt x="4561" y="1494"/>
                  </a:lnTo>
                  <a:lnTo>
                    <a:pt x="4472" y="1516"/>
                  </a:lnTo>
                  <a:close/>
                </a:path>
              </a:pathLst>
            </a:custGeom>
            <a:solidFill>
              <a:srgbClr val="EF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2060575" y="2528888"/>
              <a:ext cx="569913" cy="271463"/>
            </a:xfrm>
            <a:custGeom>
              <a:avLst/>
              <a:gdLst>
                <a:gd name="T0" fmla="*/ 2605 w 5740"/>
                <a:gd name="T1" fmla="*/ 2587 h 2747"/>
                <a:gd name="T2" fmla="*/ 3052 w 5740"/>
                <a:gd name="T3" fmla="*/ 2687 h 2747"/>
                <a:gd name="T4" fmla="*/ 3519 w 5740"/>
                <a:gd name="T5" fmla="*/ 2740 h 2747"/>
                <a:gd name="T6" fmla="*/ 3985 w 5740"/>
                <a:gd name="T7" fmla="*/ 2740 h 2747"/>
                <a:gd name="T8" fmla="*/ 4441 w 5740"/>
                <a:gd name="T9" fmla="*/ 2690 h 2747"/>
                <a:gd name="T10" fmla="*/ 4782 w 5740"/>
                <a:gd name="T11" fmla="*/ 2612 h 2747"/>
                <a:gd name="T12" fmla="*/ 4946 w 5740"/>
                <a:gd name="T13" fmla="*/ 2551 h 2747"/>
                <a:gd name="T14" fmla="*/ 5106 w 5740"/>
                <a:gd name="T15" fmla="*/ 2466 h 2747"/>
                <a:gd name="T16" fmla="*/ 5259 w 5740"/>
                <a:gd name="T17" fmla="*/ 2367 h 2747"/>
                <a:gd name="T18" fmla="*/ 5401 w 5740"/>
                <a:gd name="T19" fmla="*/ 2245 h 2747"/>
                <a:gd name="T20" fmla="*/ 5526 w 5740"/>
                <a:gd name="T21" fmla="*/ 2111 h 2747"/>
                <a:gd name="T22" fmla="*/ 5625 w 5740"/>
                <a:gd name="T23" fmla="*/ 1965 h 2747"/>
                <a:gd name="T24" fmla="*/ 5696 w 5740"/>
                <a:gd name="T25" fmla="*/ 1804 h 2747"/>
                <a:gd name="T26" fmla="*/ 5735 w 5740"/>
                <a:gd name="T27" fmla="*/ 1637 h 2747"/>
                <a:gd name="T28" fmla="*/ 5732 w 5740"/>
                <a:gd name="T29" fmla="*/ 1466 h 2747"/>
                <a:gd name="T30" fmla="*/ 5686 w 5740"/>
                <a:gd name="T31" fmla="*/ 1288 h 2747"/>
                <a:gd name="T32" fmla="*/ 5572 w 5740"/>
                <a:gd name="T33" fmla="*/ 1082 h 2747"/>
                <a:gd name="T34" fmla="*/ 5418 w 5740"/>
                <a:gd name="T35" fmla="*/ 929 h 2747"/>
                <a:gd name="T36" fmla="*/ 5237 w 5740"/>
                <a:gd name="T37" fmla="*/ 840 h 2747"/>
                <a:gd name="T38" fmla="*/ 5039 w 5740"/>
                <a:gd name="T39" fmla="*/ 805 h 2747"/>
                <a:gd name="T40" fmla="*/ 4822 w 5740"/>
                <a:gd name="T41" fmla="*/ 812 h 2747"/>
                <a:gd name="T42" fmla="*/ 4522 w 5740"/>
                <a:gd name="T43" fmla="*/ 861 h 2747"/>
                <a:gd name="T44" fmla="*/ 3917 w 5740"/>
                <a:gd name="T45" fmla="*/ 1011 h 2747"/>
                <a:gd name="T46" fmla="*/ 3707 w 5740"/>
                <a:gd name="T47" fmla="*/ 1043 h 2747"/>
                <a:gd name="T48" fmla="*/ 3516 w 5740"/>
                <a:gd name="T49" fmla="*/ 1050 h 2747"/>
                <a:gd name="T50" fmla="*/ 3262 w 5740"/>
                <a:gd name="T51" fmla="*/ 1011 h 2747"/>
                <a:gd name="T52" fmla="*/ 3021 w 5740"/>
                <a:gd name="T53" fmla="*/ 944 h 2747"/>
                <a:gd name="T54" fmla="*/ 2790 w 5740"/>
                <a:gd name="T55" fmla="*/ 854 h 2747"/>
                <a:gd name="T56" fmla="*/ 2416 w 5740"/>
                <a:gd name="T57" fmla="*/ 663 h 2747"/>
                <a:gd name="T58" fmla="*/ 1832 w 5740"/>
                <a:gd name="T59" fmla="*/ 332 h 2747"/>
                <a:gd name="T60" fmla="*/ 1455 w 5740"/>
                <a:gd name="T61" fmla="*/ 153 h 2747"/>
                <a:gd name="T62" fmla="*/ 1216 w 5740"/>
                <a:gd name="T63" fmla="*/ 72 h 2747"/>
                <a:gd name="T64" fmla="*/ 967 w 5740"/>
                <a:gd name="T65" fmla="*/ 15 h 2747"/>
                <a:gd name="T66" fmla="*/ 725 w 5740"/>
                <a:gd name="T67" fmla="*/ 0 h 2747"/>
                <a:gd name="T68" fmla="*/ 512 w 5740"/>
                <a:gd name="T69" fmla="*/ 33 h 2747"/>
                <a:gd name="T70" fmla="*/ 331 w 5740"/>
                <a:gd name="T71" fmla="*/ 104 h 2747"/>
                <a:gd name="T72" fmla="*/ 185 w 5740"/>
                <a:gd name="T73" fmla="*/ 207 h 2747"/>
                <a:gd name="T74" fmla="*/ 78 w 5740"/>
                <a:gd name="T75" fmla="*/ 342 h 2747"/>
                <a:gd name="T76" fmla="*/ 17 w 5740"/>
                <a:gd name="T77" fmla="*/ 502 h 2747"/>
                <a:gd name="T78" fmla="*/ 0 w 5740"/>
                <a:gd name="T79" fmla="*/ 680 h 2747"/>
                <a:gd name="T80" fmla="*/ 36 w 5740"/>
                <a:gd name="T81" fmla="*/ 872 h 2747"/>
                <a:gd name="T82" fmla="*/ 124 w 5740"/>
                <a:gd name="T83" fmla="*/ 1075 h 2747"/>
                <a:gd name="T84" fmla="*/ 274 w 5740"/>
                <a:gd name="T85" fmla="*/ 1285 h 2747"/>
                <a:gd name="T86" fmla="*/ 534 w 5740"/>
                <a:gd name="T87" fmla="*/ 1541 h 2747"/>
                <a:gd name="T88" fmla="*/ 882 w 5740"/>
                <a:gd name="T89" fmla="*/ 1797 h 2747"/>
                <a:gd name="T90" fmla="*/ 1270 w 5740"/>
                <a:gd name="T91" fmla="*/ 2021 h 2747"/>
                <a:gd name="T92" fmla="*/ 1672 w 5740"/>
                <a:gd name="T93" fmla="*/ 2221 h 2747"/>
                <a:gd name="T94" fmla="*/ 2324 w 5740"/>
                <a:gd name="T95" fmla="*/ 2491 h 2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740" h="2747">
                  <a:moveTo>
                    <a:pt x="2324" y="2491"/>
                  </a:moveTo>
                  <a:lnTo>
                    <a:pt x="2462" y="2541"/>
                  </a:lnTo>
                  <a:lnTo>
                    <a:pt x="2605" y="2587"/>
                  </a:lnTo>
                  <a:lnTo>
                    <a:pt x="2750" y="2626"/>
                  </a:lnTo>
                  <a:lnTo>
                    <a:pt x="2900" y="2658"/>
                  </a:lnTo>
                  <a:lnTo>
                    <a:pt x="3052" y="2687"/>
                  </a:lnTo>
                  <a:lnTo>
                    <a:pt x="3206" y="2712"/>
                  </a:lnTo>
                  <a:lnTo>
                    <a:pt x="3362" y="2729"/>
                  </a:lnTo>
                  <a:lnTo>
                    <a:pt x="3519" y="2740"/>
                  </a:lnTo>
                  <a:lnTo>
                    <a:pt x="3675" y="2747"/>
                  </a:lnTo>
                  <a:lnTo>
                    <a:pt x="3831" y="2747"/>
                  </a:lnTo>
                  <a:lnTo>
                    <a:pt x="3985" y="2740"/>
                  </a:lnTo>
                  <a:lnTo>
                    <a:pt x="4141" y="2729"/>
                  </a:lnTo>
                  <a:lnTo>
                    <a:pt x="4291" y="2712"/>
                  </a:lnTo>
                  <a:lnTo>
                    <a:pt x="4441" y="2690"/>
                  </a:lnTo>
                  <a:lnTo>
                    <a:pt x="4586" y="2661"/>
                  </a:lnTo>
                  <a:lnTo>
                    <a:pt x="4729" y="2626"/>
                  </a:lnTo>
                  <a:lnTo>
                    <a:pt x="4782" y="2612"/>
                  </a:lnTo>
                  <a:lnTo>
                    <a:pt x="4839" y="2594"/>
                  </a:lnTo>
                  <a:lnTo>
                    <a:pt x="4893" y="2573"/>
                  </a:lnTo>
                  <a:lnTo>
                    <a:pt x="4946" y="2551"/>
                  </a:lnTo>
                  <a:lnTo>
                    <a:pt x="4999" y="2526"/>
                  </a:lnTo>
                  <a:lnTo>
                    <a:pt x="5052" y="2498"/>
                  </a:lnTo>
                  <a:lnTo>
                    <a:pt x="5106" y="2466"/>
                  </a:lnTo>
                  <a:lnTo>
                    <a:pt x="5159" y="2434"/>
                  </a:lnTo>
                  <a:lnTo>
                    <a:pt x="5209" y="2402"/>
                  </a:lnTo>
                  <a:lnTo>
                    <a:pt x="5259" y="2367"/>
                  </a:lnTo>
                  <a:lnTo>
                    <a:pt x="5308" y="2327"/>
                  </a:lnTo>
                  <a:lnTo>
                    <a:pt x="5355" y="2288"/>
                  </a:lnTo>
                  <a:lnTo>
                    <a:pt x="5401" y="2245"/>
                  </a:lnTo>
                  <a:lnTo>
                    <a:pt x="5444" y="2202"/>
                  </a:lnTo>
                  <a:lnTo>
                    <a:pt x="5486" y="2157"/>
                  </a:lnTo>
                  <a:lnTo>
                    <a:pt x="5526" y="2111"/>
                  </a:lnTo>
                  <a:lnTo>
                    <a:pt x="5562" y="2064"/>
                  </a:lnTo>
                  <a:lnTo>
                    <a:pt x="5593" y="2014"/>
                  </a:lnTo>
                  <a:lnTo>
                    <a:pt x="5625" y="1965"/>
                  </a:lnTo>
                  <a:lnTo>
                    <a:pt x="5654" y="1911"/>
                  </a:lnTo>
                  <a:lnTo>
                    <a:pt x="5675" y="1862"/>
                  </a:lnTo>
                  <a:lnTo>
                    <a:pt x="5696" y="1804"/>
                  </a:lnTo>
                  <a:lnTo>
                    <a:pt x="5714" y="1750"/>
                  </a:lnTo>
                  <a:lnTo>
                    <a:pt x="5725" y="1694"/>
                  </a:lnTo>
                  <a:lnTo>
                    <a:pt x="5735" y="1637"/>
                  </a:lnTo>
                  <a:lnTo>
                    <a:pt x="5740" y="1580"/>
                  </a:lnTo>
                  <a:lnTo>
                    <a:pt x="5740" y="1523"/>
                  </a:lnTo>
                  <a:lnTo>
                    <a:pt x="5732" y="1466"/>
                  </a:lnTo>
                  <a:lnTo>
                    <a:pt x="5721" y="1406"/>
                  </a:lnTo>
                  <a:lnTo>
                    <a:pt x="5707" y="1345"/>
                  </a:lnTo>
                  <a:lnTo>
                    <a:pt x="5686" y="1288"/>
                  </a:lnTo>
                  <a:lnTo>
                    <a:pt x="5661" y="1228"/>
                  </a:lnTo>
                  <a:lnTo>
                    <a:pt x="5618" y="1150"/>
                  </a:lnTo>
                  <a:lnTo>
                    <a:pt x="5572" y="1082"/>
                  </a:lnTo>
                  <a:lnTo>
                    <a:pt x="5526" y="1022"/>
                  </a:lnTo>
                  <a:lnTo>
                    <a:pt x="5472" y="972"/>
                  </a:lnTo>
                  <a:lnTo>
                    <a:pt x="5418" y="929"/>
                  </a:lnTo>
                  <a:lnTo>
                    <a:pt x="5362" y="893"/>
                  </a:lnTo>
                  <a:lnTo>
                    <a:pt x="5301" y="861"/>
                  </a:lnTo>
                  <a:lnTo>
                    <a:pt x="5237" y="840"/>
                  </a:lnTo>
                  <a:lnTo>
                    <a:pt x="5174" y="822"/>
                  </a:lnTo>
                  <a:lnTo>
                    <a:pt x="5106" y="812"/>
                  </a:lnTo>
                  <a:lnTo>
                    <a:pt x="5039" y="805"/>
                  </a:lnTo>
                  <a:lnTo>
                    <a:pt x="4967" y="801"/>
                  </a:lnTo>
                  <a:lnTo>
                    <a:pt x="4896" y="805"/>
                  </a:lnTo>
                  <a:lnTo>
                    <a:pt x="4822" y="812"/>
                  </a:lnTo>
                  <a:lnTo>
                    <a:pt x="4746" y="819"/>
                  </a:lnTo>
                  <a:lnTo>
                    <a:pt x="4671" y="833"/>
                  </a:lnTo>
                  <a:lnTo>
                    <a:pt x="4522" y="861"/>
                  </a:lnTo>
                  <a:lnTo>
                    <a:pt x="4370" y="897"/>
                  </a:lnTo>
                  <a:lnTo>
                    <a:pt x="4067" y="976"/>
                  </a:lnTo>
                  <a:lnTo>
                    <a:pt x="3917" y="1011"/>
                  </a:lnTo>
                  <a:lnTo>
                    <a:pt x="3846" y="1025"/>
                  </a:lnTo>
                  <a:lnTo>
                    <a:pt x="3779" y="1036"/>
                  </a:lnTo>
                  <a:lnTo>
                    <a:pt x="3707" y="1043"/>
                  </a:lnTo>
                  <a:lnTo>
                    <a:pt x="3643" y="1050"/>
                  </a:lnTo>
                  <a:lnTo>
                    <a:pt x="3579" y="1050"/>
                  </a:lnTo>
                  <a:lnTo>
                    <a:pt x="3516" y="1050"/>
                  </a:lnTo>
                  <a:lnTo>
                    <a:pt x="3430" y="1039"/>
                  </a:lnTo>
                  <a:lnTo>
                    <a:pt x="3345" y="1029"/>
                  </a:lnTo>
                  <a:lnTo>
                    <a:pt x="3262" y="1011"/>
                  </a:lnTo>
                  <a:lnTo>
                    <a:pt x="3181" y="993"/>
                  </a:lnTo>
                  <a:lnTo>
                    <a:pt x="3099" y="968"/>
                  </a:lnTo>
                  <a:lnTo>
                    <a:pt x="3021" y="944"/>
                  </a:lnTo>
                  <a:lnTo>
                    <a:pt x="2942" y="915"/>
                  </a:lnTo>
                  <a:lnTo>
                    <a:pt x="2864" y="886"/>
                  </a:lnTo>
                  <a:lnTo>
                    <a:pt x="2790" y="854"/>
                  </a:lnTo>
                  <a:lnTo>
                    <a:pt x="2711" y="819"/>
                  </a:lnTo>
                  <a:lnTo>
                    <a:pt x="2561" y="744"/>
                  </a:lnTo>
                  <a:lnTo>
                    <a:pt x="2416" y="663"/>
                  </a:lnTo>
                  <a:lnTo>
                    <a:pt x="2270" y="581"/>
                  </a:lnTo>
                  <a:lnTo>
                    <a:pt x="1978" y="414"/>
                  </a:lnTo>
                  <a:lnTo>
                    <a:pt x="1832" y="332"/>
                  </a:lnTo>
                  <a:lnTo>
                    <a:pt x="1683" y="256"/>
                  </a:lnTo>
                  <a:lnTo>
                    <a:pt x="1530" y="185"/>
                  </a:lnTo>
                  <a:lnTo>
                    <a:pt x="1455" y="153"/>
                  </a:lnTo>
                  <a:lnTo>
                    <a:pt x="1377" y="122"/>
                  </a:lnTo>
                  <a:lnTo>
                    <a:pt x="1295" y="97"/>
                  </a:lnTo>
                  <a:lnTo>
                    <a:pt x="1216" y="72"/>
                  </a:lnTo>
                  <a:lnTo>
                    <a:pt x="1135" y="46"/>
                  </a:lnTo>
                  <a:lnTo>
                    <a:pt x="1053" y="29"/>
                  </a:lnTo>
                  <a:lnTo>
                    <a:pt x="967" y="15"/>
                  </a:lnTo>
                  <a:lnTo>
                    <a:pt x="882" y="4"/>
                  </a:lnTo>
                  <a:lnTo>
                    <a:pt x="801" y="0"/>
                  </a:lnTo>
                  <a:lnTo>
                    <a:pt x="725" y="0"/>
                  </a:lnTo>
                  <a:lnTo>
                    <a:pt x="651" y="7"/>
                  </a:lnTo>
                  <a:lnTo>
                    <a:pt x="580" y="19"/>
                  </a:lnTo>
                  <a:lnTo>
                    <a:pt x="512" y="33"/>
                  </a:lnTo>
                  <a:lnTo>
                    <a:pt x="449" y="51"/>
                  </a:lnTo>
                  <a:lnTo>
                    <a:pt x="388" y="75"/>
                  </a:lnTo>
                  <a:lnTo>
                    <a:pt x="331" y="104"/>
                  </a:lnTo>
                  <a:lnTo>
                    <a:pt x="278" y="136"/>
                  </a:lnTo>
                  <a:lnTo>
                    <a:pt x="227" y="168"/>
                  </a:lnTo>
                  <a:lnTo>
                    <a:pt x="185" y="207"/>
                  </a:lnTo>
                  <a:lnTo>
                    <a:pt x="146" y="249"/>
                  </a:lnTo>
                  <a:lnTo>
                    <a:pt x="110" y="295"/>
                  </a:lnTo>
                  <a:lnTo>
                    <a:pt x="78" y="342"/>
                  </a:lnTo>
                  <a:lnTo>
                    <a:pt x="53" y="392"/>
                  </a:lnTo>
                  <a:lnTo>
                    <a:pt x="32" y="446"/>
                  </a:lnTo>
                  <a:lnTo>
                    <a:pt x="17" y="502"/>
                  </a:lnTo>
                  <a:lnTo>
                    <a:pt x="7" y="559"/>
                  </a:lnTo>
                  <a:lnTo>
                    <a:pt x="0" y="620"/>
                  </a:lnTo>
                  <a:lnTo>
                    <a:pt x="0" y="680"/>
                  </a:lnTo>
                  <a:lnTo>
                    <a:pt x="7" y="744"/>
                  </a:lnTo>
                  <a:lnTo>
                    <a:pt x="17" y="808"/>
                  </a:lnTo>
                  <a:lnTo>
                    <a:pt x="36" y="872"/>
                  </a:lnTo>
                  <a:lnTo>
                    <a:pt x="61" y="940"/>
                  </a:lnTo>
                  <a:lnTo>
                    <a:pt x="88" y="1008"/>
                  </a:lnTo>
                  <a:lnTo>
                    <a:pt x="124" y="1075"/>
                  </a:lnTo>
                  <a:lnTo>
                    <a:pt x="168" y="1146"/>
                  </a:lnTo>
                  <a:lnTo>
                    <a:pt x="217" y="1213"/>
                  </a:lnTo>
                  <a:lnTo>
                    <a:pt x="274" y="1285"/>
                  </a:lnTo>
                  <a:lnTo>
                    <a:pt x="334" y="1352"/>
                  </a:lnTo>
                  <a:lnTo>
                    <a:pt x="430" y="1449"/>
                  </a:lnTo>
                  <a:lnTo>
                    <a:pt x="534" y="1541"/>
                  </a:lnTo>
                  <a:lnTo>
                    <a:pt x="644" y="1630"/>
                  </a:lnTo>
                  <a:lnTo>
                    <a:pt x="761" y="1716"/>
                  </a:lnTo>
                  <a:lnTo>
                    <a:pt x="882" y="1797"/>
                  </a:lnTo>
                  <a:lnTo>
                    <a:pt x="1006" y="1875"/>
                  </a:lnTo>
                  <a:lnTo>
                    <a:pt x="1138" y="1950"/>
                  </a:lnTo>
                  <a:lnTo>
                    <a:pt x="1270" y="2021"/>
                  </a:lnTo>
                  <a:lnTo>
                    <a:pt x="1402" y="2089"/>
                  </a:lnTo>
                  <a:lnTo>
                    <a:pt x="1537" y="2157"/>
                  </a:lnTo>
                  <a:lnTo>
                    <a:pt x="1672" y="2221"/>
                  </a:lnTo>
                  <a:lnTo>
                    <a:pt x="1807" y="2281"/>
                  </a:lnTo>
                  <a:lnTo>
                    <a:pt x="2071" y="2392"/>
                  </a:lnTo>
                  <a:lnTo>
                    <a:pt x="2324" y="2491"/>
                  </a:lnTo>
                  <a:close/>
                </a:path>
              </a:pathLst>
            </a:custGeom>
            <a:solidFill>
              <a:srgbClr val="B88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054225" y="2522538"/>
              <a:ext cx="582613" cy="284163"/>
            </a:xfrm>
            <a:custGeom>
              <a:avLst/>
              <a:gdLst>
                <a:gd name="T0" fmla="*/ 4 w 5860"/>
                <a:gd name="T1" fmla="*/ 630 h 2867"/>
                <a:gd name="T2" fmla="*/ 43 w 5860"/>
                <a:gd name="T3" fmla="*/ 968 h 2867"/>
                <a:gd name="T4" fmla="*/ 235 w 5860"/>
                <a:gd name="T5" fmla="*/ 1320 h 2867"/>
                <a:gd name="T6" fmla="*/ 655 w 5860"/>
                <a:gd name="T7" fmla="*/ 1729 h 2867"/>
                <a:gd name="T8" fmla="*/ 1270 w 5860"/>
                <a:gd name="T9" fmla="*/ 2120 h 2867"/>
                <a:gd name="T10" fmla="*/ 2089 w 5860"/>
                <a:gd name="T11" fmla="*/ 2498 h 2867"/>
                <a:gd name="T12" fmla="*/ 2947 w 5860"/>
                <a:gd name="T13" fmla="*/ 2779 h 2867"/>
                <a:gd name="T14" fmla="*/ 3733 w 5860"/>
                <a:gd name="T15" fmla="*/ 2864 h 2867"/>
                <a:gd name="T16" fmla="*/ 4512 w 5860"/>
                <a:gd name="T17" fmla="*/ 2811 h 2867"/>
                <a:gd name="T18" fmla="*/ 5007 w 5860"/>
                <a:gd name="T19" fmla="*/ 2676 h 2867"/>
                <a:gd name="T20" fmla="*/ 5352 w 5860"/>
                <a:gd name="T21" fmla="*/ 2479 h 2867"/>
                <a:gd name="T22" fmla="*/ 5650 w 5860"/>
                <a:gd name="T23" fmla="*/ 2188 h 2867"/>
                <a:gd name="T24" fmla="*/ 5814 w 5860"/>
                <a:gd name="T25" fmla="*/ 1886 h 2867"/>
                <a:gd name="T26" fmla="*/ 5860 w 5860"/>
                <a:gd name="T27" fmla="*/ 1661 h 2867"/>
                <a:gd name="T28" fmla="*/ 5840 w 5860"/>
                <a:gd name="T29" fmla="*/ 1434 h 2867"/>
                <a:gd name="T30" fmla="*/ 5747 w 5860"/>
                <a:gd name="T31" fmla="*/ 1202 h 2867"/>
                <a:gd name="T32" fmla="*/ 5572 w 5860"/>
                <a:gd name="T33" fmla="*/ 982 h 2867"/>
                <a:gd name="T34" fmla="*/ 5359 w 5860"/>
                <a:gd name="T35" fmla="*/ 854 h 2867"/>
                <a:gd name="T36" fmla="*/ 5120 w 5860"/>
                <a:gd name="T37" fmla="*/ 804 h 2867"/>
                <a:gd name="T38" fmla="*/ 4705 w 5860"/>
                <a:gd name="T39" fmla="*/ 836 h 2867"/>
                <a:gd name="T40" fmla="*/ 4000 w 5860"/>
                <a:gd name="T41" fmla="*/ 1004 h 2867"/>
                <a:gd name="T42" fmla="*/ 3584 w 5860"/>
                <a:gd name="T43" fmla="*/ 1050 h 2867"/>
                <a:gd name="T44" fmla="*/ 3145 w 5860"/>
                <a:gd name="T45" fmla="*/ 961 h 2867"/>
                <a:gd name="T46" fmla="*/ 2740 w 5860"/>
                <a:gd name="T47" fmla="*/ 794 h 2867"/>
                <a:gd name="T48" fmla="*/ 1858 w 5860"/>
                <a:gd name="T49" fmla="*/ 306 h 2867"/>
                <a:gd name="T50" fmla="*/ 1356 w 5860"/>
                <a:gd name="T51" fmla="*/ 89 h 2867"/>
                <a:gd name="T52" fmla="*/ 954 w 5860"/>
                <a:gd name="T53" fmla="*/ 4 h 2867"/>
                <a:gd name="T54" fmla="*/ 562 w 5860"/>
                <a:gd name="T55" fmla="*/ 32 h 2867"/>
                <a:gd name="T56" fmla="*/ 253 w 5860"/>
                <a:gd name="T57" fmla="*/ 179 h 2867"/>
                <a:gd name="T58" fmla="*/ 2409 w 5860"/>
                <a:gd name="T59" fmla="*/ 2494 h 2867"/>
                <a:gd name="T60" fmla="*/ 1484 w 5860"/>
                <a:gd name="T61" fmla="*/ 2092 h 2867"/>
                <a:gd name="T62" fmla="*/ 854 w 5860"/>
                <a:gd name="T63" fmla="*/ 1722 h 2867"/>
                <a:gd name="T64" fmla="*/ 385 w 5860"/>
                <a:gd name="T65" fmla="*/ 1312 h 2867"/>
                <a:gd name="T66" fmla="*/ 188 w 5860"/>
                <a:gd name="T67" fmla="*/ 1007 h 2867"/>
                <a:gd name="T68" fmla="*/ 122 w 5860"/>
                <a:gd name="T69" fmla="*/ 708 h 2867"/>
                <a:gd name="T70" fmla="*/ 188 w 5860"/>
                <a:gd name="T71" fmla="*/ 438 h 2867"/>
                <a:gd name="T72" fmla="*/ 381 w 5860"/>
                <a:gd name="T73" fmla="*/ 238 h 2867"/>
                <a:gd name="T74" fmla="*/ 669 w 5860"/>
                <a:gd name="T75" fmla="*/ 135 h 2867"/>
                <a:gd name="T76" fmla="*/ 1025 w 5860"/>
                <a:gd name="T77" fmla="*/ 135 h 2867"/>
                <a:gd name="T78" fmla="*/ 1392 w 5860"/>
                <a:gd name="T79" fmla="*/ 231 h 2867"/>
                <a:gd name="T80" fmla="*/ 1939 w 5860"/>
                <a:gd name="T81" fmla="*/ 487 h 2867"/>
                <a:gd name="T82" fmla="*/ 2766 w 5860"/>
                <a:gd name="T83" fmla="*/ 943 h 2867"/>
                <a:gd name="T84" fmla="*/ 3199 w 5860"/>
                <a:gd name="T85" fmla="*/ 1103 h 2867"/>
                <a:gd name="T86" fmla="*/ 3655 w 5860"/>
                <a:gd name="T87" fmla="*/ 1175 h 2867"/>
                <a:gd name="T88" fmla="*/ 4114 w 5860"/>
                <a:gd name="T89" fmla="*/ 1103 h 2867"/>
                <a:gd name="T90" fmla="*/ 4811 w 5860"/>
                <a:gd name="T91" fmla="*/ 943 h 2867"/>
                <a:gd name="T92" fmla="*/ 5178 w 5860"/>
                <a:gd name="T93" fmla="*/ 936 h 2867"/>
                <a:gd name="T94" fmla="*/ 5381 w 5860"/>
                <a:gd name="T95" fmla="*/ 1004 h 2867"/>
                <a:gd name="T96" fmla="*/ 5555 w 5860"/>
                <a:gd name="T97" fmla="*/ 1139 h 2867"/>
                <a:gd name="T98" fmla="*/ 5697 w 5860"/>
                <a:gd name="T99" fmla="*/ 1388 h 2867"/>
                <a:gd name="T100" fmla="*/ 5736 w 5860"/>
                <a:gd name="T101" fmla="*/ 1580 h 2867"/>
                <a:gd name="T102" fmla="*/ 5722 w 5860"/>
                <a:gd name="T103" fmla="*/ 1768 h 2867"/>
                <a:gd name="T104" fmla="*/ 5594 w 5860"/>
                <a:gd name="T105" fmla="*/ 2056 h 2867"/>
                <a:gd name="T106" fmla="*/ 5337 w 5860"/>
                <a:gd name="T107" fmla="*/ 2337 h 2867"/>
                <a:gd name="T108" fmla="*/ 5025 w 5860"/>
                <a:gd name="T109" fmla="*/ 2537 h 2867"/>
                <a:gd name="T110" fmla="*/ 4637 w 5860"/>
                <a:gd name="T111" fmla="*/ 2661 h 2867"/>
                <a:gd name="T112" fmla="*/ 3889 w 5860"/>
                <a:gd name="T113" fmla="*/ 2743 h 2867"/>
                <a:gd name="T114" fmla="*/ 3121 w 5860"/>
                <a:gd name="T115" fmla="*/ 2686 h 2867"/>
                <a:gd name="T116" fmla="*/ 2409 w 5860"/>
                <a:gd name="T117" fmla="*/ 2494 h 2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2867">
                  <a:moveTo>
                    <a:pt x="82" y="381"/>
                  </a:moveTo>
                  <a:lnTo>
                    <a:pt x="54" y="438"/>
                  </a:lnTo>
                  <a:lnTo>
                    <a:pt x="29" y="502"/>
                  </a:lnTo>
                  <a:lnTo>
                    <a:pt x="15" y="565"/>
                  </a:lnTo>
                  <a:lnTo>
                    <a:pt x="4" y="630"/>
                  </a:lnTo>
                  <a:lnTo>
                    <a:pt x="0" y="694"/>
                  </a:lnTo>
                  <a:lnTo>
                    <a:pt x="0" y="762"/>
                  </a:lnTo>
                  <a:lnTo>
                    <a:pt x="7" y="833"/>
                  </a:lnTo>
                  <a:lnTo>
                    <a:pt x="22" y="900"/>
                  </a:lnTo>
                  <a:lnTo>
                    <a:pt x="43" y="968"/>
                  </a:lnTo>
                  <a:lnTo>
                    <a:pt x="71" y="1039"/>
                  </a:lnTo>
                  <a:lnTo>
                    <a:pt x="103" y="1110"/>
                  </a:lnTo>
                  <a:lnTo>
                    <a:pt x="139" y="1181"/>
                  </a:lnTo>
                  <a:lnTo>
                    <a:pt x="185" y="1249"/>
                  </a:lnTo>
                  <a:lnTo>
                    <a:pt x="235" y="1320"/>
                  </a:lnTo>
                  <a:lnTo>
                    <a:pt x="288" y="1388"/>
                  </a:lnTo>
                  <a:lnTo>
                    <a:pt x="352" y="1455"/>
                  </a:lnTo>
                  <a:lnTo>
                    <a:pt x="445" y="1551"/>
                  </a:lnTo>
                  <a:lnTo>
                    <a:pt x="549" y="1640"/>
                  </a:lnTo>
                  <a:lnTo>
                    <a:pt x="655" y="1729"/>
                  </a:lnTo>
                  <a:lnTo>
                    <a:pt x="769" y="1815"/>
                  </a:lnTo>
                  <a:lnTo>
                    <a:pt x="890" y="1893"/>
                  </a:lnTo>
                  <a:lnTo>
                    <a:pt x="1011" y="1971"/>
                  </a:lnTo>
                  <a:lnTo>
                    <a:pt x="1139" y="2046"/>
                  </a:lnTo>
                  <a:lnTo>
                    <a:pt x="1270" y="2120"/>
                  </a:lnTo>
                  <a:lnTo>
                    <a:pt x="1402" y="2188"/>
                  </a:lnTo>
                  <a:lnTo>
                    <a:pt x="1538" y="2256"/>
                  </a:lnTo>
                  <a:lnTo>
                    <a:pt x="1677" y="2320"/>
                  </a:lnTo>
                  <a:lnTo>
                    <a:pt x="1811" y="2381"/>
                  </a:lnTo>
                  <a:lnTo>
                    <a:pt x="2089" y="2498"/>
                  </a:lnTo>
                  <a:lnTo>
                    <a:pt x="2363" y="2608"/>
                  </a:lnTo>
                  <a:lnTo>
                    <a:pt x="2502" y="2657"/>
                  </a:lnTo>
                  <a:lnTo>
                    <a:pt x="2644" y="2704"/>
                  </a:lnTo>
                  <a:lnTo>
                    <a:pt x="2793" y="2743"/>
                  </a:lnTo>
                  <a:lnTo>
                    <a:pt x="2947" y="2779"/>
                  </a:lnTo>
                  <a:lnTo>
                    <a:pt x="3100" y="2807"/>
                  </a:lnTo>
                  <a:lnTo>
                    <a:pt x="3256" y="2832"/>
                  </a:lnTo>
                  <a:lnTo>
                    <a:pt x="3413" y="2846"/>
                  </a:lnTo>
                  <a:lnTo>
                    <a:pt x="3572" y="2860"/>
                  </a:lnTo>
                  <a:lnTo>
                    <a:pt x="3733" y="2864"/>
                  </a:lnTo>
                  <a:lnTo>
                    <a:pt x="3892" y="2867"/>
                  </a:lnTo>
                  <a:lnTo>
                    <a:pt x="4050" y="2860"/>
                  </a:lnTo>
                  <a:lnTo>
                    <a:pt x="4206" y="2850"/>
                  </a:lnTo>
                  <a:lnTo>
                    <a:pt x="4363" y="2832"/>
                  </a:lnTo>
                  <a:lnTo>
                    <a:pt x="4512" y="2811"/>
                  </a:lnTo>
                  <a:lnTo>
                    <a:pt x="4661" y="2782"/>
                  </a:lnTo>
                  <a:lnTo>
                    <a:pt x="4807" y="2747"/>
                  </a:lnTo>
                  <a:lnTo>
                    <a:pt x="4871" y="2728"/>
                  </a:lnTo>
                  <a:lnTo>
                    <a:pt x="4939" y="2704"/>
                  </a:lnTo>
                  <a:lnTo>
                    <a:pt x="5007" y="2676"/>
                  </a:lnTo>
                  <a:lnTo>
                    <a:pt x="5074" y="2643"/>
                  </a:lnTo>
                  <a:lnTo>
                    <a:pt x="5145" y="2608"/>
                  </a:lnTo>
                  <a:lnTo>
                    <a:pt x="5217" y="2569"/>
                  </a:lnTo>
                  <a:lnTo>
                    <a:pt x="5284" y="2526"/>
                  </a:lnTo>
                  <a:lnTo>
                    <a:pt x="5352" y="2479"/>
                  </a:lnTo>
                  <a:lnTo>
                    <a:pt x="5416" y="2427"/>
                  </a:lnTo>
                  <a:lnTo>
                    <a:pt x="5479" y="2373"/>
                  </a:lnTo>
                  <a:lnTo>
                    <a:pt x="5540" y="2313"/>
                  </a:lnTo>
                  <a:lnTo>
                    <a:pt x="5598" y="2252"/>
                  </a:lnTo>
                  <a:lnTo>
                    <a:pt x="5650" y="2188"/>
                  </a:lnTo>
                  <a:lnTo>
                    <a:pt x="5701" y="2120"/>
                  </a:lnTo>
                  <a:lnTo>
                    <a:pt x="5743" y="2049"/>
                  </a:lnTo>
                  <a:lnTo>
                    <a:pt x="5779" y="1974"/>
                  </a:lnTo>
                  <a:lnTo>
                    <a:pt x="5801" y="1932"/>
                  </a:lnTo>
                  <a:lnTo>
                    <a:pt x="5814" y="1886"/>
                  </a:lnTo>
                  <a:lnTo>
                    <a:pt x="5828" y="1839"/>
                  </a:lnTo>
                  <a:lnTo>
                    <a:pt x="5840" y="1797"/>
                  </a:lnTo>
                  <a:lnTo>
                    <a:pt x="5850" y="1751"/>
                  </a:lnTo>
                  <a:lnTo>
                    <a:pt x="5857" y="1705"/>
                  </a:lnTo>
                  <a:lnTo>
                    <a:pt x="5860" y="1661"/>
                  </a:lnTo>
                  <a:lnTo>
                    <a:pt x="5860" y="1615"/>
                  </a:lnTo>
                  <a:lnTo>
                    <a:pt x="5860" y="1569"/>
                  </a:lnTo>
                  <a:lnTo>
                    <a:pt x="5853" y="1526"/>
                  </a:lnTo>
                  <a:lnTo>
                    <a:pt x="5847" y="1480"/>
                  </a:lnTo>
                  <a:lnTo>
                    <a:pt x="5840" y="1434"/>
                  </a:lnTo>
                  <a:lnTo>
                    <a:pt x="5828" y="1391"/>
                  </a:lnTo>
                  <a:lnTo>
                    <a:pt x="5811" y="1348"/>
                  </a:lnTo>
                  <a:lnTo>
                    <a:pt x="5796" y="1302"/>
                  </a:lnTo>
                  <a:lnTo>
                    <a:pt x="5775" y="1260"/>
                  </a:lnTo>
                  <a:lnTo>
                    <a:pt x="5747" y="1202"/>
                  </a:lnTo>
                  <a:lnTo>
                    <a:pt x="5715" y="1149"/>
                  </a:lnTo>
                  <a:lnTo>
                    <a:pt x="5679" y="1103"/>
                  </a:lnTo>
                  <a:lnTo>
                    <a:pt x="5647" y="1057"/>
                  </a:lnTo>
                  <a:lnTo>
                    <a:pt x="5608" y="1017"/>
                  </a:lnTo>
                  <a:lnTo>
                    <a:pt x="5572" y="982"/>
                  </a:lnTo>
                  <a:lnTo>
                    <a:pt x="5530" y="950"/>
                  </a:lnTo>
                  <a:lnTo>
                    <a:pt x="5491" y="921"/>
                  </a:lnTo>
                  <a:lnTo>
                    <a:pt x="5448" y="897"/>
                  </a:lnTo>
                  <a:lnTo>
                    <a:pt x="5405" y="875"/>
                  </a:lnTo>
                  <a:lnTo>
                    <a:pt x="5359" y="854"/>
                  </a:lnTo>
                  <a:lnTo>
                    <a:pt x="5313" y="840"/>
                  </a:lnTo>
                  <a:lnTo>
                    <a:pt x="5266" y="826"/>
                  </a:lnTo>
                  <a:lnTo>
                    <a:pt x="5220" y="819"/>
                  </a:lnTo>
                  <a:lnTo>
                    <a:pt x="5171" y="811"/>
                  </a:lnTo>
                  <a:lnTo>
                    <a:pt x="5120" y="804"/>
                  </a:lnTo>
                  <a:lnTo>
                    <a:pt x="5071" y="801"/>
                  </a:lnTo>
                  <a:lnTo>
                    <a:pt x="5020" y="801"/>
                  </a:lnTo>
                  <a:lnTo>
                    <a:pt x="4918" y="807"/>
                  </a:lnTo>
                  <a:lnTo>
                    <a:pt x="4811" y="819"/>
                  </a:lnTo>
                  <a:lnTo>
                    <a:pt x="4705" y="836"/>
                  </a:lnTo>
                  <a:lnTo>
                    <a:pt x="4597" y="854"/>
                  </a:lnTo>
                  <a:lnTo>
                    <a:pt x="4490" y="879"/>
                  </a:lnTo>
                  <a:lnTo>
                    <a:pt x="4281" y="932"/>
                  </a:lnTo>
                  <a:lnTo>
                    <a:pt x="4092" y="982"/>
                  </a:lnTo>
                  <a:lnTo>
                    <a:pt x="4000" y="1004"/>
                  </a:lnTo>
                  <a:lnTo>
                    <a:pt x="3907" y="1021"/>
                  </a:lnTo>
                  <a:lnTo>
                    <a:pt x="3821" y="1036"/>
                  </a:lnTo>
                  <a:lnTo>
                    <a:pt x="3740" y="1046"/>
                  </a:lnTo>
                  <a:lnTo>
                    <a:pt x="3658" y="1050"/>
                  </a:lnTo>
                  <a:lnTo>
                    <a:pt x="3584" y="1050"/>
                  </a:lnTo>
                  <a:lnTo>
                    <a:pt x="3491" y="1039"/>
                  </a:lnTo>
                  <a:lnTo>
                    <a:pt x="3402" y="1024"/>
                  </a:lnTo>
                  <a:lnTo>
                    <a:pt x="3316" y="1007"/>
                  </a:lnTo>
                  <a:lnTo>
                    <a:pt x="3231" y="985"/>
                  </a:lnTo>
                  <a:lnTo>
                    <a:pt x="3145" y="961"/>
                  </a:lnTo>
                  <a:lnTo>
                    <a:pt x="3060" y="932"/>
                  </a:lnTo>
                  <a:lnTo>
                    <a:pt x="2979" y="904"/>
                  </a:lnTo>
                  <a:lnTo>
                    <a:pt x="2900" y="868"/>
                  </a:lnTo>
                  <a:lnTo>
                    <a:pt x="2818" y="833"/>
                  </a:lnTo>
                  <a:lnTo>
                    <a:pt x="2740" y="794"/>
                  </a:lnTo>
                  <a:lnTo>
                    <a:pt x="2580" y="712"/>
                  </a:lnTo>
                  <a:lnTo>
                    <a:pt x="2420" y="623"/>
                  </a:lnTo>
                  <a:lnTo>
                    <a:pt x="2263" y="530"/>
                  </a:lnTo>
                  <a:lnTo>
                    <a:pt x="1993" y="377"/>
                  </a:lnTo>
                  <a:lnTo>
                    <a:pt x="1858" y="306"/>
                  </a:lnTo>
                  <a:lnTo>
                    <a:pt x="1719" y="235"/>
                  </a:lnTo>
                  <a:lnTo>
                    <a:pt x="1577" y="171"/>
                  </a:lnTo>
                  <a:lnTo>
                    <a:pt x="1502" y="142"/>
                  </a:lnTo>
                  <a:lnTo>
                    <a:pt x="1431" y="114"/>
                  </a:lnTo>
                  <a:lnTo>
                    <a:pt x="1356" y="89"/>
                  </a:lnTo>
                  <a:lnTo>
                    <a:pt x="1281" y="67"/>
                  </a:lnTo>
                  <a:lnTo>
                    <a:pt x="1203" y="47"/>
                  </a:lnTo>
                  <a:lnTo>
                    <a:pt x="1125" y="28"/>
                  </a:lnTo>
                  <a:lnTo>
                    <a:pt x="1040" y="15"/>
                  </a:lnTo>
                  <a:lnTo>
                    <a:pt x="954" y="4"/>
                  </a:lnTo>
                  <a:lnTo>
                    <a:pt x="869" y="0"/>
                  </a:lnTo>
                  <a:lnTo>
                    <a:pt x="791" y="0"/>
                  </a:lnTo>
                  <a:lnTo>
                    <a:pt x="712" y="8"/>
                  </a:lnTo>
                  <a:lnTo>
                    <a:pt x="634" y="15"/>
                  </a:lnTo>
                  <a:lnTo>
                    <a:pt x="562" y="32"/>
                  </a:lnTo>
                  <a:lnTo>
                    <a:pt x="491" y="50"/>
                  </a:lnTo>
                  <a:lnTo>
                    <a:pt x="427" y="79"/>
                  </a:lnTo>
                  <a:lnTo>
                    <a:pt x="363" y="106"/>
                  </a:lnTo>
                  <a:lnTo>
                    <a:pt x="307" y="142"/>
                  </a:lnTo>
                  <a:lnTo>
                    <a:pt x="253" y="179"/>
                  </a:lnTo>
                  <a:lnTo>
                    <a:pt x="203" y="225"/>
                  </a:lnTo>
                  <a:lnTo>
                    <a:pt x="157" y="270"/>
                  </a:lnTo>
                  <a:lnTo>
                    <a:pt x="117" y="324"/>
                  </a:lnTo>
                  <a:lnTo>
                    <a:pt x="82" y="381"/>
                  </a:lnTo>
                  <a:close/>
                  <a:moveTo>
                    <a:pt x="2409" y="2494"/>
                  </a:moveTo>
                  <a:lnTo>
                    <a:pt x="2149" y="2391"/>
                  </a:lnTo>
                  <a:lnTo>
                    <a:pt x="1887" y="2281"/>
                  </a:lnTo>
                  <a:lnTo>
                    <a:pt x="1751" y="2220"/>
                  </a:lnTo>
                  <a:lnTo>
                    <a:pt x="1616" y="2156"/>
                  </a:lnTo>
                  <a:lnTo>
                    <a:pt x="1484" y="2092"/>
                  </a:lnTo>
                  <a:lnTo>
                    <a:pt x="1352" y="2020"/>
                  </a:lnTo>
                  <a:lnTo>
                    <a:pt x="1221" y="1949"/>
                  </a:lnTo>
                  <a:lnTo>
                    <a:pt x="1096" y="1878"/>
                  </a:lnTo>
                  <a:lnTo>
                    <a:pt x="972" y="1800"/>
                  </a:lnTo>
                  <a:lnTo>
                    <a:pt x="854" y="1722"/>
                  </a:lnTo>
                  <a:lnTo>
                    <a:pt x="740" y="1637"/>
                  </a:lnTo>
                  <a:lnTo>
                    <a:pt x="634" y="1551"/>
                  </a:lnTo>
                  <a:lnTo>
                    <a:pt x="534" y="1463"/>
                  </a:lnTo>
                  <a:lnTo>
                    <a:pt x="442" y="1373"/>
                  </a:lnTo>
                  <a:lnTo>
                    <a:pt x="385" y="1312"/>
                  </a:lnTo>
                  <a:lnTo>
                    <a:pt x="335" y="1253"/>
                  </a:lnTo>
                  <a:lnTo>
                    <a:pt x="292" y="1188"/>
                  </a:lnTo>
                  <a:lnTo>
                    <a:pt x="253" y="1128"/>
                  </a:lnTo>
                  <a:lnTo>
                    <a:pt x="217" y="1068"/>
                  </a:lnTo>
                  <a:lnTo>
                    <a:pt x="188" y="1007"/>
                  </a:lnTo>
                  <a:lnTo>
                    <a:pt x="164" y="946"/>
                  </a:lnTo>
                  <a:lnTo>
                    <a:pt x="146" y="886"/>
                  </a:lnTo>
                  <a:lnTo>
                    <a:pt x="132" y="826"/>
                  </a:lnTo>
                  <a:lnTo>
                    <a:pt x="125" y="765"/>
                  </a:lnTo>
                  <a:lnTo>
                    <a:pt x="122" y="708"/>
                  </a:lnTo>
                  <a:lnTo>
                    <a:pt x="125" y="651"/>
                  </a:lnTo>
                  <a:lnTo>
                    <a:pt x="132" y="594"/>
                  </a:lnTo>
                  <a:lnTo>
                    <a:pt x="146" y="541"/>
                  </a:lnTo>
                  <a:lnTo>
                    <a:pt x="164" y="491"/>
                  </a:lnTo>
                  <a:lnTo>
                    <a:pt x="188" y="438"/>
                  </a:lnTo>
                  <a:lnTo>
                    <a:pt x="217" y="392"/>
                  </a:lnTo>
                  <a:lnTo>
                    <a:pt x="253" y="349"/>
                  </a:lnTo>
                  <a:lnTo>
                    <a:pt x="292" y="306"/>
                  </a:lnTo>
                  <a:lnTo>
                    <a:pt x="335" y="270"/>
                  </a:lnTo>
                  <a:lnTo>
                    <a:pt x="381" y="238"/>
                  </a:lnTo>
                  <a:lnTo>
                    <a:pt x="431" y="210"/>
                  </a:lnTo>
                  <a:lnTo>
                    <a:pt x="488" y="185"/>
                  </a:lnTo>
                  <a:lnTo>
                    <a:pt x="545" y="164"/>
                  </a:lnTo>
                  <a:lnTo>
                    <a:pt x="605" y="146"/>
                  </a:lnTo>
                  <a:lnTo>
                    <a:pt x="669" y="135"/>
                  </a:lnTo>
                  <a:lnTo>
                    <a:pt x="733" y="125"/>
                  </a:lnTo>
                  <a:lnTo>
                    <a:pt x="805" y="121"/>
                  </a:lnTo>
                  <a:lnTo>
                    <a:pt x="876" y="121"/>
                  </a:lnTo>
                  <a:lnTo>
                    <a:pt x="950" y="128"/>
                  </a:lnTo>
                  <a:lnTo>
                    <a:pt x="1025" y="135"/>
                  </a:lnTo>
                  <a:lnTo>
                    <a:pt x="1100" y="150"/>
                  </a:lnTo>
                  <a:lnTo>
                    <a:pt x="1174" y="167"/>
                  </a:lnTo>
                  <a:lnTo>
                    <a:pt x="1250" y="185"/>
                  </a:lnTo>
                  <a:lnTo>
                    <a:pt x="1321" y="206"/>
                  </a:lnTo>
                  <a:lnTo>
                    <a:pt x="1392" y="231"/>
                  </a:lnTo>
                  <a:lnTo>
                    <a:pt x="1463" y="260"/>
                  </a:lnTo>
                  <a:lnTo>
                    <a:pt x="1534" y="289"/>
                  </a:lnTo>
                  <a:lnTo>
                    <a:pt x="1669" y="349"/>
                  </a:lnTo>
                  <a:lnTo>
                    <a:pt x="1804" y="416"/>
                  </a:lnTo>
                  <a:lnTo>
                    <a:pt x="1939" y="487"/>
                  </a:lnTo>
                  <a:lnTo>
                    <a:pt x="2203" y="637"/>
                  </a:lnTo>
                  <a:lnTo>
                    <a:pt x="2359" y="729"/>
                  </a:lnTo>
                  <a:lnTo>
                    <a:pt x="2520" y="819"/>
                  </a:lnTo>
                  <a:lnTo>
                    <a:pt x="2683" y="904"/>
                  </a:lnTo>
                  <a:lnTo>
                    <a:pt x="2766" y="943"/>
                  </a:lnTo>
                  <a:lnTo>
                    <a:pt x="2851" y="978"/>
                  </a:lnTo>
                  <a:lnTo>
                    <a:pt x="2935" y="1014"/>
                  </a:lnTo>
                  <a:lnTo>
                    <a:pt x="3021" y="1050"/>
                  </a:lnTo>
                  <a:lnTo>
                    <a:pt x="3110" y="1078"/>
                  </a:lnTo>
                  <a:lnTo>
                    <a:pt x="3199" y="1103"/>
                  </a:lnTo>
                  <a:lnTo>
                    <a:pt x="3291" y="1128"/>
                  </a:lnTo>
                  <a:lnTo>
                    <a:pt x="3384" y="1146"/>
                  </a:lnTo>
                  <a:lnTo>
                    <a:pt x="3477" y="1160"/>
                  </a:lnTo>
                  <a:lnTo>
                    <a:pt x="3572" y="1170"/>
                  </a:lnTo>
                  <a:lnTo>
                    <a:pt x="3655" y="1175"/>
                  </a:lnTo>
                  <a:lnTo>
                    <a:pt x="3743" y="1167"/>
                  </a:lnTo>
                  <a:lnTo>
                    <a:pt x="3833" y="1160"/>
                  </a:lnTo>
                  <a:lnTo>
                    <a:pt x="3925" y="1142"/>
                  </a:lnTo>
                  <a:lnTo>
                    <a:pt x="4017" y="1124"/>
                  </a:lnTo>
                  <a:lnTo>
                    <a:pt x="4114" y="1103"/>
                  </a:lnTo>
                  <a:lnTo>
                    <a:pt x="4312" y="1053"/>
                  </a:lnTo>
                  <a:lnTo>
                    <a:pt x="4512" y="1000"/>
                  </a:lnTo>
                  <a:lnTo>
                    <a:pt x="4612" y="978"/>
                  </a:lnTo>
                  <a:lnTo>
                    <a:pt x="4712" y="957"/>
                  </a:lnTo>
                  <a:lnTo>
                    <a:pt x="4811" y="943"/>
                  </a:lnTo>
                  <a:lnTo>
                    <a:pt x="4907" y="929"/>
                  </a:lnTo>
                  <a:lnTo>
                    <a:pt x="5000" y="926"/>
                  </a:lnTo>
                  <a:lnTo>
                    <a:pt x="5093" y="926"/>
                  </a:lnTo>
                  <a:lnTo>
                    <a:pt x="5135" y="929"/>
                  </a:lnTo>
                  <a:lnTo>
                    <a:pt x="5178" y="936"/>
                  </a:lnTo>
                  <a:lnTo>
                    <a:pt x="5220" y="943"/>
                  </a:lnTo>
                  <a:lnTo>
                    <a:pt x="5263" y="953"/>
                  </a:lnTo>
                  <a:lnTo>
                    <a:pt x="5302" y="968"/>
                  </a:lnTo>
                  <a:lnTo>
                    <a:pt x="5342" y="982"/>
                  </a:lnTo>
                  <a:lnTo>
                    <a:pt x="5381" y="1004"/>
                  </a:lnTo>
                  <a:lnTo>
                    <a:pt x="5420" y="1024"/>
                  </a:lnTo>
                  <a:lnTo>
                    <a:pt x="5455" y="1046"/>
                  </a:lnTo>
                  <a:lnTo>
                    <a:pt x="5487" y="1075"/>
                  </a:lnTo>
                  <a:lnTo>
                    <a:pt x="5523" y="1107"/>
                  </a:lnTo>
                  <a:lnTo>
                    <a:pt x="5555" y="1139"/>
                  </a:lnTo>
                  <a:lnTo>
                    <a:pt x="5583" y="1178"/>
                  </a:lnTo>
                  <a:lnTo>
                    <a:pt x="5611" y="1221"/>
                  </a:lnTo>
                  <a:lnTo>
                    <a:pt x="5640" y="1263"/>
                  </a:lnTo>
                  <a:lnTo>
                    <a:pt x="5665" y="1312"/>
                  </a:lnTo>
                  <a:lnTo>
                    <a:pt x="5697" y="1388"/>
                  </a:lnTo>
                  <a:lnTo>
                    <a:pt x="5711" y="1427"/>
                  </a:lnTo>
                  <a:lnTo>
                    <a:pt x="5722" y="1463"/>
                  </a:lnTo>
                  <a:lnTo>
                    <a:pt x="5729" y="1502"/>
                  </a:lnTo>
                  <a:lnTo>
                    <a:pt x="5733" y="1541"/>
                  </a:lnTo>
                  <a:lnTo>
                    <a:pt x="5736" y="1580"/>
                  </a:lnTo>
                  <a:lnTo>
                    <a:pt x="5740" y="1615"/>
                  </a:lnTo>
                  <a:lnTo>
                    <a:pt x="5740" y="1654"/>
                  </a:lnTo>
                  <a:lnTo>
                    <a:pt x="5736" y="1693"/>
                  </a:lnTo>
                  <a:lnTo>
                    <a:pt x="5729" y="1732"/>
                  </a:lnTo>
                  <a:lnTo>
                    <a:pt x="5722" y="1768"/>
                  </a:lnTo>
                  <a:lnTo>
                    <a:pt x="5711" y="1807"/>
                  </a:lnTo>
                  <a:lnTo>
                    <a:pt x="5701" y="1847"/>
                  </a:lnTo>
                  <a:lnTo>
                    <a:pt x="5669" y="1925"/>
                  </a:lnTo>
                  <a:lnTo>
                    <a:pt x="5633" y="1993"/>
                  </a:lnTo>
                  <a:lnTo>
                    <a:pt x="5594" y="2056"/>
                  </a:lnTo>
                  <a:lnTo>
                    <a:pt x="5552" y="2117"/>
                  </a:lnTo>
                  <a:lnTo>
                    <a:pt x="5501" y="2178"/>
                  </a:lnTo>
                  <a:lnTo>
                    <a:pt x="5452" y="2234"/>
                  </a:lnTo>
                  <a:lnTo>
                    <a:pt x="5394" y="2288"/>
                  </a:lnTo>
                  <a:lnTo>
                    <a:pt x="5337" y="2337"/>
                  </a:lnTo>
                  <a:lnTo>
                    <a:pt x="5277" y="2384"/>
                  </a:lnTo>
                  <a:lnTo>
                    <a:pt x="5213" y="2427"/>
                  </a:lnTo>
                  <a:lnTo>
                    <a:pt x="5152" y="2466"/>
                  </a:lnTo>
                  <a:lnTo>
                    <a:pt x="5088" y="2501"/>
                  </a:lnTo>
                  <a:lnTo>
                    <a:pt x="5025" y="2537"/>
                  </a:lnTo>
                  <a:lnTo>
                    <a:pt x="4961" y="2565"/>
                  </a:lnTo>
                  <a:lnTo>
                    <a:pt x="4896" y="2590"/>
                  </a:lnTo>
                  <a:lnTo>
                    <a:pt x="4836" y="2611"/>
                  </a:lnTo>
                  <a:lnTo>
                    <a:pt x="4776" y="2630"/>
                  </a:lnTo>
                  <a:lnTo>
                    <a:pt x="4637" y="2661"/>
                  </a:lnTo>
                  <a:lnTo>
                    <a:pt x="4490" y="2689"/>
                  </a:lnTo>
                  <a:lnTo>
                    <a:pt x="4345" y="2711"/>
                  </a:lnTo>
                  <a:lnTo>
                    <a:pt x="4195" y="2728"/>
                  </a:lnTo>
                  <a:lnTo>
                    <a:pt x="4043" y="2740"/>
                  </a:lnTo>
                  <a:lnTo>
                    <a:pt x="3889" y="2743"/>
                  </a:lnTo>
                  <a:lnTo>
                    <a:pt x="3736" y="2743"/>
                  </a:lnTo>
                  <a:lnTo>
                    <a:pt x="3580" y="2740"/>
                  </a:lnTo>
                  <a:lnTo>
                    <a:pt x="3427" y="2725"/>
                  </a:lnTo>
                  <a:lnTo>
                    <a:pt x="3274" y="2711"/>
                  </a:lnTo>
                  <a:lnTo>
                    <a:pt x="3121" y="2686"/>
                  </a:lnTo>
                  <a:lnTo>
                    <a:pt x="2971" y="2657"/>
                  </a:lnTo>
                  <a:lnTo>
                    <a:pt x="2825" y="2625"/>
                  </a:lnTo>
                  <a:lnTo>
                    <a:pt x="2683" y="2586"/>
                  </a:lnTo>
                  <a:lnTo>
                    <a:pt x="2541" y="2544"/>
                  </a:lnTo>
                  <a:lnTo>
                    <a:pt x="2409" y="2494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2332038" y="2528888"/>
              <a:ext cx="547688" cy="685800"/>
            </a:xfrm>
            <a:custGeom>
              <a:avLst/>
              <a:gdLst>
                <a:gd name="T0" fmla="*/ 106 w 5512"/>
                <a:gd name="T1" fmla="*/ 5365 h 6902"/>
                <a:gd name="T2" fmla="*/ 199 w 5512"/>
                <a:gd name="T3" fmla="*/ 5614 h 6902"/>
                <a:gd name="T4" fmla="*/ 289 w 5512"/>
                <a:gd name="T5" fmla="*/ 5767 h 6902"/>
                <a:gd name="T6" fmla="*/ 402 w 5512"/>
                <a:gd name="T7" fmla="*/ 5913 h 6902"/>
                <a:gd name="T8" fmla="*/ 638 w 5512"/>
                <a:gd name="T9" fmla="*/ 6141 h 6902"/>
                <a:gd name="T10" fmla="*/ 968 w 5512"/>
                <a:gd name="T11" fmla="*/ 6379 h 6902"/>
                <a:gd name="T12" fmla="*/ 1320 w 5512"/>
                <a:gd name="T13" fmla="*/ 6571 h 6902"/>
                <a:gd name="T14" fmla="*/ 1666 w 5512"/>
                <a:gd name="T15" fmla="*/ 6710 h 6902"/>
                <a:gd name="T16" fmla="*/ 2032 w 5512"/>
                <a:gd name="T17" fmla="*/ 6805 h 6902"/>
                <a:gd name="T18" fmla="*/ 2466 w 5512"/>
                <a:gd name="T19" fmla="*/ 6873 h 6902"/>
                <a:gd name="T20" fmla="*/ 2928 w 5512"/>
                <a:gd name="T21" fmla="*/ 6902 h 6902"/>
                <a:gd name="T22" fmla="*/ 3391 w 5512"/>
                <a:gd name="T23" fmla="*/ 6888 h 6902"/>
                <a:gd name="T24" fmla="*/ 3822 w 5512"/>
                <a:gd name="T25" fmla="*/ 6820 h 6902"/>
                <a:gd name="T26" fmla="*/ 4078 w 5512"/>
                <a:gd name="T27" fmla="*/ 6746 h 6902"/>
                <a:gd name="T28" fmla="*/ 4234 w 5512"/>
                <a:gd name="T29" fmla="*/ 6678 h 6902"/>
                <a:gd name="T30" fmla="*/ 4381 w 5512"/>
                <a:gd name="T31" fmla="*/ 6592 h 6902"/>
                <a:gd name="T32" fmla="*/ 4643 w 5512"/>
                <a:gd name="T33" fmla="*/ 6372 h 6902"/>
                <a:gd name="T34" fmla="*/ 4864 w 5512"/>
                <a:gd name="T35" fmla="*/ 6101 h 6902"/>
                <a:gd name="T36" fmla="*/ 5050 w 5512"/>
                <a:gd name="T37" fmla="*/ 5784 h 6902"/>
                <a:gd name="T38" fmla="*/ 5199 w 5512"/>
                <a:gd name="T39" fmla="*/ 5440 h 6902"/>
                <a:gd name="T40" fmla="*/ 5316 w 5512"/>
                <a:gd name="T41" fmla="*/ 5073 h 6902"/>
                <a:gd name="T42" fmla="*/ 5405 w 5512"/>
                <a:gd name="T43" fmla="*/ 4700 h 6902"/>
                <a:gd name="T44" fmla="*/ 5462 w 5512"/>
                <a:gd name="T45" fmla="*/ 4326 h 6902"/>
                <a:gd name="T46" fmla="*/ 5497 w 5512"/>
                <a:gd name="T47" fmla="*/ 3963 h 6902"/>
                <a:gd name="T48" fmla="*/ 5512 w 5512"/>
                <a:gd name="T49" fmla="*/ 3622 h 6902"/>
                <a:gd name="T50" fmla="*/ 5497 w 5512"/>
                <a:gd name="T51" fmla="*/ 3116 h 6902"/>
                <a:gd name="T52" fmla="*/ 5458 w 5512"/>
                <a:gd name="T53" fmla="*/ 2483 h 6902"/>
                <a:gd name="T54" fmla="*/ 5397 w 5512"/>
                <a:gd name="T55" fmla="*/ 2000 h 6902"/>
                <a:gd name="T56" fmla="*/ 5295 w 5512"/>
                <a:gd name="T57" fmla="*/ 1530 h 6902"/>
                <a:gd name="T58" fmla="*/ 5170 w 5512"/>
                <a:gd name="T59" fmla="*/ 1167 h 6902"/>
                <a:gd name="T60" fmla="*/ 5074 w 5512"/>
                <a:gd name="T61" fmla="*/ 965 h 6902"/>
                <a:gd name="T62" fmla="*/ 4970 w 5512"/>
                <a:gd name="T63" fmla="*/ 811 h 6902"/>
                <a:gd name="T64" fmla="*/ 4846 w 5512"/>
                <a:gd name="T65" fmla="*/ 669 h 6902"/>
                <a:gd name="T66" fmla="*/ 4701 w 5512"/>
                <a:gd name="T67" fmla="*/ 541 h 6902"/>
                <a:gd name="T68" fmla="*/ 4537 w 5512"/>
                <a:gd name="T69" fmla="*/ 423 h 6902"/>
                <a:gd name="T70" fmla="*/ 4174 w 5512"/>
                <a:gd name="T71" fmla="*/ 235 h 6902"/>
                <a:gd name="T72" fmla="*/ 3790 w 5512"/>
                <a:gd name="T73" fmla="*/ 96 h 6902"/>
                <a:gd name="T74" fmla="*/ 3412 w 5512"/>
                <a:gd name="T75" fmla="*/ 22 h 6902"/>
                <a:gd name="T76" fmla="*/ 3085 w 5512"/>
                <a:gd name="T77" fmla="*/ 0 h 6902"/>
                <a:gd name="T78" fmla="*/ 2790 w 5512"/>
                <a:gd name="T79" fmla="*/ 18 h 6902"/>
                <a:gd name="T80" fmla="*/ 2530 w 5512"/>
                <a:gd name="T81" fmla="*/ 79 h 6902"/>
                <a:gd name="T82" fmla="*/ 2291 w 5512"/>
                <a:gd name="T83" fmla="*/ 171 h 6902"/>
                <a:gd name="T84" fmla="*/ 2078 w 5512"/>
                <a:gd name="T85" fmla="*/ 296 h 6902"/>
                <a:gd name="T86" fmla="*/ 1889 w 5512"/>
                <a:gd name="T87" fmla="*/ 452 h 6902"/>
                <a:gd name="T88" fmla="*/ 1719 w 5512"/>
                <a:gd name="T89" fmla="*/ 637 h 6902"/>
                <a:gd name="T90" fmla="*/ 1569 w 5512"/>
                <a:gd name="T91" fmla="*/ 847 h 6902"/>
                <a:gd name="T92" fmla="*/ 1430 w 5512"/>
                <a:gd name="T93" fmla="*/ 1085 h 6902"/>
                <a:gd name="T94" fmla="*/ 1270 w 5512"/>
                <a:gd name="T95" fmla="*/ 1434 h 6902"/>
                <a:gd name="T96" fmla="*/ 1117 w 5512"/>
                <a:gd name="T97" fmla="*/ 1822 h 6902"/>
                <a:gd name="T98" fmla="*/ 993 w 5512"/>
                <a:gd name="T99" fmla="*/ 2096 h 6902"/>
                <a:gd name="T100" fmla="*/ 755 w 5512"/>
                <a:gd name="T101" fmla="*/ 2512 h 6902"/>
                <a:gd name="T102" fmla="*/ 416 w 5512"/>
                <a:gd name="T103" fmla="*/ 3013 h 6902"/>
                <a:gd name="T104" fmla="*/ 313 w 5512"/>
                <a:gd name="T105" fmla="*/ 3181 h 6902"/>
                <a:gd name="T106" fmla="*/ 224 w 5512"/>
                <a:gd name="T107" fmla="*/ 3365 h 6902"/>
                <a:gd name="T108" fmla="*/ 93 w 5512"/>
                <a:gd name="T109" fmla="*/ 3768 h 6902"/>
                <a:gd name="T110" fmla="*/ 18 w 5512"/>
                <a:gd name="T111" fmla="*/ 4195 h 6902"/>
                <a:gd name="T112" fmla="*/ 0 w 5512"/>
                <a:gd name="T113" fmla="*/ 4625 h 6902"/>
                <a:gd name="T114" fmla="*/ 32 w 5512"/>
                <a:gd name="T115" fmla="*/ 5034 h 6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12" h="6902">
                  <a:moveTo>
                    <a:pt x="57" y="5162"/>
                  </a:moveTo>
                  <a:lnTo>
                    <a:pt x="79" y="5266"/>
                  </a:lnTo>
                  <a:lnTo>
                    <a:pt x="106" y="5365"/>
                  </a:lnTo>
                  <a:lnTo>
                    <a:pt x="138" y="5464"/>
                  </a:lnTo>
                  <a:lnTo>
                    <a:pt x="179" y="5564"/>
                  </a:lnTo>
                  <a:lnTo>
                    <a:pt x="199" y="5614"/>
                  </a:lnTo>
                  <a:lnTo>
                    <a:pt x="228" y="5667"/>
                  </a:lnTo>
                  <a:lnTo>
                    <a:pt x="257" y="5718"/>
                  </a:lnTo>
                  <a:lnTo>
                    <a:pt x="289" y="5767"/>
                  </a:lnTo>
                  <a:lnTo>
                    <a:pt x="324" y="5816"/>
                  </a:lnTo>
                  <a:lnTo>
                    <a:pt x="363" y="5867"/>
                  </a:lnTo>
                  <a:lnTo>
                    <a:pt x="402" y="5913"/>
                  </a:lnTo>
                  <a:lnTo>
                    <a:pt x="445" y="5959"/>
                  </a:lnTo>
                  <a:lnTo>
                    <a:pt x="538" y="6052"/>
                  </a:lnTo>
                  <a:lnTo>
                    <a:pt x="638" y="6141"/>
                  </a:lnTo>
                  <a:lnTo>
                    <a:pt x="744" y="6223"/>
                  </a:lnTo>
                  <a:lnTo>
                    <a:pt x="854" y="6304"/>
                  </a:lnTo>
                  <a:lnTo>
                    <a:pt x="968" y="6379"/>
                  </a:lnTo>
                  <a:lnTo>
                    <a:pt x="1085" y="6446"/>
                  </a:lnTo>
                  <a:lnTo>
                    <a:pt x="1203" y="6511"/>
                  </a:lnTo>
                  <a:lnTo>
                    <a:pt x="1320" y="6571"/>
                  </a:lnTo>
                  <a:lnTo>
                    <a:pt x="1437" y="6624"/>
                  </a:lnTo>
                  <a:lnTo>
                    <a:pt x="1555" y="6670"/>
                  </a:lnTo>
                  <a:lnTo>
                    <a:pt x="1666" y="6710"/>
                  </a:lnTo>
                  <a:lnTo>
                    <a:pt x="1772" y="6746"/>
                  </a:lnTo>
                  <a:lnTo>
                    <a:pt x="1900" y="6777"/>
                  </a:lnTo>
                  <a:lnTo>
                    <a:pt x="2032" y="6805"/>
                  </a:lnTo>
                  <a:lnTo>
                    <a:pt x="2171" y="6834"/>
                  </a:lnTo>
                  <a:lnTo>
                    <a:pt x="2316" y="6856"/>
                  </a:lnTo>
                  <a:lnTo>
                    <a:pt x="2466" y="6873"/>
                  </a:lnTo>
                  <a:lnTo>
                    <a:pt x="2619" y="6888"/>
                  </a:lnTo>
                  <a:lnTo>
                    <a:pt x="2772" y="6898"/>
                  </a:lnTo>
                  <a:lnTo>
                    <a:pt x="2928" y="6902"/>
                  </a:lnTo>
                  <a:lnTo>
                    <a:pt x="3085" y="6902"/>
                  </a:lnTo>
                  <a:lnTo>
                    <a:pt x="3238" y="6898"/>
                  </a:lnTo>
                  <a:lnTo>
                    <a:pt x="3391" y="6888"/>
                  </a:lnTo>
                  <a:lnTo>
                    <a:pt x="3541" y="6870"/>
                  </a:lnTo>
                  <a:lnTo>
                    <a:pt x="3683" y="6848"/>
                  </a:lnTo>
                  <a:lnTo>
                    <a:pt x="3822" y="6820"/>
                  </a:lnTo>
                  <a:lnTo>
                    <a:pt x="3954" y="6788"/>
                  </a:lnTo>
                  <a:lnTo>
                    <a:pt x="4017" y="6766"/>
                  </a:lnTo>
                  <a:lnTo>
                    <a:pt x="4078" y="6746"/>
                  </a:lnTo>
                  <a:lnTo>
                    <a:pt x="4132" y="6727"/>
                  </a:lnTo>
                  <a:lnTo>
                    <a:pt x="4184" y="6702"/>
                  </a:lnTo>
                  <a:lnTo>
                    <a:pt x="4234" y="6678"/>
                  </a:lnTo>
                  <a:lnTo>
                    <a:pt x="4284" y="6649"/>
                  </a:lnTo>
                  <a:lnTo>
                    <a:pt x="4334" y="6621"/>
                  </a:lnTo>
                  <a:lnTo>
                    <a:pt x="4381" y="6592"/>
                  </a:lnTo>
                  <a:lnTo>
                    <a:pt x="4472" y="6524"/>
                  </a:lnTo>
                  <a:lnTo>
                    <a:pt x="4562" y="6450"/>
                  </a:lnTo>
                  <a:lnTo>
                    <a:pt x="4643" y="6372"/>
                  </a:lnTo>
                  <a:lnTo>
                    <a:pt x="4721" y="6287"/>
                  </a:lnTo>
                  <a:lnTo>
                    <a:pt x="4796" y="6197"/>
                  </a:lnTo>
                  <a:lnTo>
                    <a:pt x="4864" y="6101"/>
                  </a:lnTo>
                  <a:lnTo>
                    <a:pt x="4931" y="5999"/>
                  </a:lnTo>
                  <a:lnTo>
                    <a:pt x="4992" y="5895"/>
                  </a:lnTo>
                  <a:lnTo>
                    <a:pt x="5050" y="5784"/>
                  </a:lnTo>
                  <a:lnTo>
                    <a:pt x="5102" y="5674"/>
                  </a:lnTo>
                  <a:lnTo>
                    <a:pt x="5153" y="5557"/>
                  </a:lnTo>
                  <a:lnTo>
                    <a:pt x="5199" y="5440"/>
                  </a:lnTo>
                  <a:lnTo>
                    <a:pt x="5241" y="5318"/>
                  </a:lnTo>
                  <a:lnTo>
                    <a:pt x="5280" y="5198"/>
                  </a:lnTo>
                  <a:lnTo>
                    <a:pt x="5316" y="5073"/>
                  </a:lnTo>
                  <a:lnTo>
                    <a:pt x="5348" y="4949"/>
                  </a:lnTo>
                  <a:lnTo>
                    <a:pt x="5377" y="4824"/>
                  </a:lnTo>
                  <a:lnTo>
                    <a:pt x="5405" y="4700"/>
                  </a:lnTo>
                  <a:lnTo>
                    <a:pt x="5426" y="4575"/>
                  </a:lnTo>
                  <a:lnTo>
                    <a:pt x="5448" y="4451"/>
                  </a:lnTo>
                  <a:lnTo>
                    <a:pt x="5462" y="4326"/>
                  </a:lnTo>
                  <a:lnTo>
                    <a:pt x="5476" y="4202"/>
                  </a:lnTo>
                  <a:lnTo>
                    <a:pt x="5490" y="4080"/>
                  </a:lnTo>
                  <a:lnTo>
                    <a:pt x="5497" y="3963"/>
                  </a:lnTo>
                  <a:lnTo>
                    <a:pt x="5505" y="3846"/>
                  </a:lnTo>
                  <a:lnTo>
                    <a:pt x="5509" y="3732"/>
                  </a:lnTo>
                  <a:lnTo>
                    <a:pt x="5512" y="3622"/>
                  </a:lnTo>
                  <a:lnTo>
                    <a:pt x="5512" y="3516"/>
                  </a:lnTo>
                  <a:lnTo>
                    <a:pt x="5509" y="3416"/>
                  </a:lnTo>
                  <a:lnTo>
                    <a:pt x="5497" y="3116"/>
                  </a:lnTo>
                  <a:lnTo>
                    <a:pt x="5483" y="2808"/>
                  </a:lnTo>
                  <a:lnTo>
                    <a:pt x="5473" y="2647"/>
                  </a:lnTo>
                  <a:lnTo>
                    <a:pt x="5458" y="2483"/>
                  </a:lnTo>
                  <a:lnTo>
                    <a:pt x="5441" y="2323"/>
                  </a:lnTo>
                  <a:lnTo>
                    <a:pt x="5423" y="2159"/>
                  </a:lnTo>
                  <a:lnTo>
                    <a:pt x="5397" y="2000"/>
                  </a:lnTo>
                  <a:lnTo>
                    <a:pt x="5370" y="1839"/>
                  </a:lnTo>
                  <a:lnTo>
                    <a:pt x="5334" y="1683"/>
                  </a:lnTo>
                  <a:lnTo>
                    <a:pt x="5295" y="1530"/>
                  </a:lnTo>
                  <a:lnTo>
                    <a:pt x="5252" y="1380"/>
                  </a:lnTo>
                  <a:lnTo>
                    <a:pt x="5199" y="1235"/>
                  </a:lnTo>
                  <a:lnTo>
                    <a:pt x="5170" y="1167"/>
                  </a:lnTo>
                  <a:lnTo>
                    <a:pt x="5141" y="1096"/>
                  </a:lnTo>
                  <a:lnTo>
                    <a:pt x="5106" y="1028"/>
                  </a:lnTo>
                  <a:lnTo>
                    <a:pt x="5074" y="965"/>
                  </a:lnTo>
                  <a:lnTo>
                    <a:pt x="5042" y="911"/>
                  </a:lnTo>
                  <a:lnTo>
                    <a:pt x="5009" y="861"/>
                  </a:lnTo>
                  <a:lnTo>
                    <a:pt x="4970" y="811"/>
                  </a:lnTo>
                  <a:lnTo>
                    <a:pt x="4931" y="762"/>
                  </a:lnTo>
                  <a:lnTo>
                    <a:pt x="4889" y="716"/>
                  </a:lnTo>
                  <a:lnTo>
                    <a:pt x="4846" y="669"/>
                  </a:lnTo>
                  <a:lnTo>
                    <a:pt x="4801" y="626"/>
                  </a:lnTo>
                  <a:lnTo>
                    <a:pt x="4750" y="584"/>
                  </a:lnTo>
                  <a:lnTo>
                    <a:pt x="4701" y="541"/>
                  </a:lnTo>
                  <a:lnTo>
                    <a:pt x="4647" y="502"/>
                  </a:lnTo>
                  <a:lnTo>
                    <a:pt x="4594" y="463"/>
                  </a:lnTo>
                  <a:lnTo>
                    <a:pt x="4537" y="423"/>
                  </a:lnTo>
                  <a:lnTo>
                    <a:pt x="4420" y="357"/>
                  </a:lnTo>
                  <a:lnTo>
                    <a:pt x="4298" y="292"/>
                  </a:lnTo>
                  <a:lnTo>
                    <a:pt x="4174" y="235"/>
                  </a:lnTo>
                  <a:lnTo>
                    <a:pt x="4046" y="182"/>
                  </a:lnTo>
                  <a:lnTo>
                    <a:pt x="3918" y="135"/>
                  </a:lnTo>
                  <a:lnTo>
                    <a:pt x="3790" y="96"/>
                  </a:lnTo>
                  <a:lnTo>
                    <a:pt x="3661" y="64"/>
                  </a:lnTo>
                  <a:lnTo>
                    <a:pt x="3537" y="40"/>
                  </a:lnTo>
                  <a:lnTo>
                    <a:pt x="3412" y="22"/>
                  </a:lnTo>
                  <a:lnTo>
                    <a:pt x="3295" y="8"/>
                  </a:lnTo>
                  <a:lnTo>
                    <a:pt x="3188" y="0"/>
                  </a:lnTo>
                  <a:lnTo>
                    <a:pt x="3085" y="0"/>
                  </a:lnTo>
                  <a:lnTo>
                    <a:pt x="2982" y="0"/>
                  </a:lnTo>
                  <a:lnTo>
                    <a:pt x="2886" y="8"/>
                  </a:lnTo>
                  <a:lnTo>
                    <a:pt x="2790" y="18"/>
                  </a:lnTo>
                  <a:lnTo>
                    <a:pt x="2701" y="35"/>
                  </a:lnTo>
                  <a:lnTo>
                    <a:pt x="2611" y="54"/>
                  </a:lnTo>
                  <a:lnTo>
                    <a:pt x="2530" y="79"/>
                  </a:lnTo>
                  <a:lnTo>
                    <a:pt x="2448" y="103"/>
                  </a:lnTo>
                  <a:lnTo>
                    <a:pt x="2367" y="135"/>
                  </a:lnTo>
                  <a:lnTo>
                    <a:pt x="2291" y="171"/>
                  </a:lnTo>
                  <a:lnTo>
                    <a:pt x="2217" y="206"/>
                  </a:lnTo>
                  <a:lnTo>
                    <a:pt x="2149" y="250"/>
                  </a:lnTo>
                  <a:lnTo>
                    <a:pt x="2078" y="296"/>
                  </a:lnTo>
                  <a:lnTo>
                    <a:pt x="2014" y="345"/>
                  </a:lnTo>
                  <a:lnTo>
                    <a:pt x="1950" y="396"/>
                  </a:lnTo>
                  <a:lnTo>
                    <a:pt x="1889" y="452"/>
                  </a:lnTo>
                  <a:lnTo>
                    <a:pt x="1832" y="509"/>
                  </a:lnTo>
                  <a:lnTo>
                    <a:pt x="1776" y="573"/>
                  </a:lnTo>
                  <a:lnTo>
                    <a:pt x="1719" y="637"/>
                  </a:lnTo>
                  <a:lnTo>
                    <a:pt x="1669" y="704"/>
                  </a:lnTo>
                  <a:lnTo>
                    <a:pt x="1615" y="776"/>
                  </a:lnTo>
                  <a:lnTo>
                    <a:pt x="1569" y="847"/>
                  </a:lnTo>
                  <a:lnTo>
                    <a:pt x="1520" y="926"/>
                  </a:lnTo>
                  <a:lnTo>
                    <a:pt x="1476" y="1004"/>
                  </a:lnTo>
                  <a:lnTo>
                    <a:pt x="1430" y="1085"/>
                  </a:lnTo>
                  <a:lnTo>
                    <a:pt x="1391" y="1167"/>
                  </a:lnTo>
                  <a:lnTo>
                    <a:pt x="1349" y="1256"/>
                  </a:lnTo>
                  <a:lnTo>
                    <a:pt x="1270" y="1434"/>
                  </a:lnTo>
                  <a:lnTo>
                    <a:pt x="1199" y="1622"/>
                  </a:lnTo>
                  <a:lnTo>
                    <a:pt x="1160" y="1722"/>
                  </a:lnTo>
                  <a:lnTo>
                    <a:pt x="1117" y="1822"/>
                  </a:lnTo>
                  <a:lnTo>
                    <a:pt x="1078" y="1914"/>
                  </a:lnTo>
                  <a:lnTo>
                    <a:pt x="1036" y="2007"/>
                  </a:lnTo>
                  <a:lnTo>
                    <a:pt x="993" y="2096"/>
                  </a:lnTo>
                  <a:lnTo>
                    <a:pt x="946" y="2181"/>
                  </a:lnTo>
                  <a:lnTo>
                    <a:pt x="854" y="2349"/>
                  </a:lnTo>
                  <a:lnTo>
                    <a:pt x="755" y="2512"/>
                  </a:lnTo>
                  <a:lnTo>
                    <a:pt x="648" y="2676"/>
                  </a:lnTo>
                  <a:lnTo>
                    <a:pt x="534" y="2839"/>
                  </a:lnTo>
                  <a:lnTo>
                    <a:pt x="416" y="3013"/>
                  </a:lnTo>
                  <a:lnTo>
                    <a:pt x="381" y="3067"/>
                  </a:lnTo>
                  <a:lnTo>
                    <a:pt x="345" y="3123"/>
                  </a:lnTo>
                  <a:lnTo>
                    <a:pt x="313" y="3181"/>
                  </a:lnTo>
                  <a:lnTo>
                    <a:pt x="281" y="3241"/>
                  </a:lnTo>
                  <a:lnTo>
                    <a:pt x="253" y="3302"/>
                  </a:lnTo>
                  <a:lnTo>
                    <a:pt x="224" y="3365"/>
                  </a:lnTo>
                  <a:lnTo>
                    <a:pt x="174" y="3494"/>
                  </a:lnTo>
                  <a:lnTo>
                    <a:pt x="128" y="3629"/>
                  </a:lnTo>
                  <a:lnTo>
                    <a:pt x="93" y="3768"/>
                  </a:lnTo>
                  <a:lnTo>
                    <a:pt x="60" y="3907"/>
                  </a:lnTo>
                  <a:lnTo>
                    <a:pt x="35" y="4053"/>
                  </a:lnTo>
                  <a:lnTo>
                    <a:pt x="18" y="4195"/>
                  </a:lnTo>
                  <a:lnTo>
                    <a:pt x="4" y="4337"/>
                  </a:lnTo>
                  <a:lnTo>
                    <a:pt x="0" y="4483"/>
                  </a:lnTo>
                  <a:lnTo>
                    <a:pt x="0" y="4625"/>
                  </a:lnTo>
                  <a:lnTo>
                    <a:pt x="4" y="4764"/>
                  </a:lnTo>
                  <a:lnTo>
                    <a:pt x="18" y="4903"/>
                  </a:lnTo>
                  <a:lnTo>
                    <a:pt x="32" y="5034"/>
                  </a:lnTo>
                  <a:lnTo>
                    <a:pt x="57" y="5162"/>
                  </a:lnTo>
                  <a:close/>
                </a:path>
              </a:pathLst>
            </a:custGeom>
            <a:solidFill>
              <a:srgbClr val="B88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2325688" y="2524125"/>
              <a:ext cx="558800" cy="695325"/>
            </a:xfrm>
            <a:custGeom>
              <a:avLst/>
              <a:gdLst>
                <a:gd name="T0" fmla="*/ 989 w 5632"/>
                <a:gd name="T1" fmla="*/ 2141 h 7023"/>
                <a:gd name="T2" fmla="*/ 427 w 5632"/>
                <a:gd name="T3" fmla="*/ 3038 h 7023"/>
                <a:gd name="T4" fmla="*/ 220 w 5632"/>
                <a:gd name="T5" fmla="*/ 3418 h 7023"/>
                <a:gd name="T6" fmla="*/ 32 w 5632"/>
                <a:gd name="T7" fmla="*/ 4137 h 7023"/>
                <a:gd name="T8" fmla="*/ 17 w 5632"/>
                <a:gd name="T9" fmla="*/ 4987 h 7023"/>
                <a:gd name="T10" fmla="*/ 181 w 5632"/>
                <a:gd name="T11" fmla="*/ 5646 h 7023"/>
                <a:gd name="T12" fmla="*/ 363 w 5632"/>
                <a:gd name="T13" fmla="*/ 5948 h 7023"/>
                <a:gd name="T14" fmla="*/ 850 w 5632"/>
                <a:gd name="T15" fmla="*/ 6396 h 7023"/>
                <a:gd name="T16" fmla="*/ 1575 w 5632"/>
                <a:gd name="T17" fmla="*/ 6781 h 7023"/>
                <a:gd name="T18" fmla="*/ 2359 w 5632"/>
                <a:gd name="T19" fmla="*/ 6972 h 7023"/>
                <a:gd name="T20" fmla="*/ 3294 w 5632"/>
                <a:gd name="T21" fmla="*/ 7019 h 7023"/>
                <a:gd name="T22" fmla="*/ 4095 w 5632"/>
                <a:gd name="T23" fmla="*/ 6887 h 7023"/>
                <a:gd name="T24" fmla="*/ 4433 w 5632"/>
                <a:gd name="T25" fmla="*/ 6730 h 7023"/>
                <a:gd name="T26" fmla="*/ 4757 w 5632"/>
                <a:gd name="T27" fmla="*/ 6464 h 7023"/>
                <a:gd name="T28" fmla="*/ 5177 w 5632"/>
                <a:gd name="T29" fmla="*/ 5849 h 7023"/>
                <a:gd name="T30" fmla="*/ 5444 w 5632"/>
                <a:gd name="T31" fmla="*/ 5109 h 7023"/>
                <a:gd name="T32" fmla="*/ 5589 w 5632"/>
                <a:gd name="T33" fmla="*/ 4347 h 7023"/>
                <a:gd name="T34" fmla="*/ 5628 w 5632"/>
                <a:gd name="T35" fmla="*/ 3472 h 7023"/>
                <a:gd name="T36" fmla="*/ 5543 w 5632"/>
                <a:gd name="T37" fmla="*/ 2212 h 7023"/>
                <a:gd name="T38" fmla="*/ 5315 w 5632"/>
                <a:gd name="T39" fmla="*/ 1270 h 7023"/>
                <a:gd name="T40" fmla="*/ 5120 w 5632"/>
                <a:gd name="T41" fmla="*/ 889 h 7023"/>
                <a:gd name="T42" fmla="*/ 4861 w 5632"/>
                <a:gd name="T43" fmla="*/ 605 h 7023"/>
                <a:gd name="T44" fmla="*/ 4405 w 5632"/>
                <a:gd name="T45" fmla="*/ 305 h 7023"/>
                <a:gd name="T46" fmla="*/ 3618 w 5632"/>
                <a:gd name="T47" fmla="*/ 43 h 7023"/>
                <a:gd name="T48" fmla="*/ 2900 w 5632"/>
                <a:gd name="T49" fmla="*/ 10 h 7023"/>
                <a:gd name="T50" fmla="*/ 2337 w 5632"/>
                <a:gd name="T51" fmla="*/ 168 h 7023"/>
                <a:gd name="T52" fmla="*/ 1904 w 5632"/>
                <a:gd name="T53" fmla="*/ 466 h 7023"/>
                <a:gd name="T54" fmla="*/ 1580 w 5632"/>
                <a:gd name="T55" fmla="*/ 868 h 7023"/>
                <a:gd name="T56" fmla="*/ 1263 w 5632"/>
                <a:gd name="T57" fmla="*/ 1498 h 7023"/>
                <a:gd name="T58" fmla="*/ 1387 w 5632"/>
                <a:gd name="T59" fmla="*/ 6567 h 7023"/>
                <a:gd name="T60" fmla="*/ 725 w 5632"/>
                <a:gd name="T61" fmla="*/ 6144 h 7023"/>
                <a:gd name="T62" fmla="*/ 366 w 5632"/>
                <a:gd name="T63" fmla="*/ 5742 h 7023"/>
                <a:gd name="T64" fmla="*/ 198 w 5632"/>
                <a:gd name="T65" fmla="*/ 5311 h 7023"/>
                <a:gd name="T66" fmla="*/ 120 w 5632"/>
                <a:gd name="T67" fmla="*/ 4579 h 7023"/>
                <a:gd name="T68" fmla="*/ 239 w 5632"/>
                <a:gd name="T69" fmla="*/ 3739 h 7023"/>
                <a:gd name="T70" fmla="*/ 452 w 5632"/>
                <a:gd name="T71" fmla="*/ 3223 h 7023"/>
                <a:gd name="T72" fmla="*/ 957 w 5632"/>
                <a:gd name="T73" fmla="*/ 2455 h 7023"/>
                <a:gd name="T74" fmla="*/ 1274 w 5632"/>
                <a:gd name="T75" fmla="*/ 1811 h 7023"/>
                <a:gd name="T76" fmla="*/ 1533 w 5632"/>
                <a:gd name="T77" fmla="*/ 1199 h 7023"/>
                <a:gd name="T78" fmla="*/ 1836 w 5632"/>
                <a:gd name="T79" fmla="*/ 729 h 7023"/>
                <a:gd name="T80" fmla="*/ 2188 w 5632"/>
                <a:gd name="T81" fmla="*/ 398 h 7023"/>
                <a:gd name="T82" fmla="*/ 2600 w 5632"/>
                <a:gd name="T83" fmla="*/ 195 h 7023"/>
                <a:gd name="T84" fmla="*/ 3081 w 5632"/>
                <a:gd name="T85" fmla="*/ 121 h 7023"/>
                <a:gd name="T86" fmla="*/ 3714 w 5632"/>
                <a:gd name="T87" fmla="*/ 185 h 7023"/>
                <a:gd name="T88" fmla="*/ 4454 w 5632"/>
                <a:gd name="T89" fmla="*/ 473 h 7023"/>
                <a:gd name="T90" fmla="*/ 4864 w 5632"/>
                <a:gd name="T91" fmla="*/ 776 h 7023"/>
                <a:gd name="T92" fmla="*/ 5081 w 5632"/>
                <a:gd name="T93" fmla="*/ 1052 h 7023"/>
                <a:gd name="T94" fmla="*/ 5298 w 5632"/>
                <a:gd name="T95" fmla="*/ 1611 h 7023"/>
                <a:gd name="T96" fmla="*/ 5457 w 5632"/>
                <a:gd name="T97" fmla="*/ 2561 h 7023"/>
                <a:gd name="T98" fmla="*/ 5504 w 5632"/>
                <a:gd name="T99" fmla="*/ 3867 h 7023"/>
                <a:gd name="T100" fmla="*/ 5415 w 5632"/>
                <a:gd name="T101" fmla="*/ 4689 h 7023"/>
                <a:gd name="T102" fmla="*/ 5223 w 5632"/>
                <a:gd name="T103" fmla="*/ 5425 h 7023"/>
                <a:gd name="T104" fmla="*/ 4903 w 5632"/>
                <a:gd name="T105" fmla="*/ 6090 h 7023"/>
                <a:gd name="T106" fmla="*/ 4468 w 5632"/>
                <a:gd name="T107" fmla="*/ 6560 h 7023"/>
                <a:gd name="T108" fmla="*/ 4170 w 5632"/>
                <a:gd name="T109" fmla="*/ 6727 h 7023"/>
                <a:gd name="T110" fmla="*/ 3579 w 5632"/>
                <a:gd name="T111" fmla="*/ 6872 h 7023"/>
                <a:gd name="T112" fmla="*/ 2671 w 5632"/>
                <a:gd name="T113" fmla="*/ 6887 h 7023"/>
                <a:gd name="T114" fmla="*/ 1850 w 5632"/>
                <a:gd name="T115" fmla="*/ 6745 h 7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32" h="7023">
                  <a:moveTo>
                    <a:pt x="1202" y="1662"/>
                  </a:moveTo>
                  <a:lnTo>
                    <a:pt x="1160" y="1765"/>
                  </a:lnTo>
                  <a:lnTo>
                    <a:pt x="1121" y="1864"/>
                  </a:lnTo>
                  <a:lnTo>
                    <a:pt x="1077" y="1960"/>
                  </a:lnTo>
                  <a:lnTo>
                    <a:pt x="1035" y="2053"/>
                  </a:lnTo>
                  <a:lnTo>
                    <a:pt x="989" y="2141"/>
                  </a:lnTo>
                  <a:lnTo>
                    <a:pt x="942" y="2231"/>
                  </a:lnTo>
                  <a:lnTo>
                    <a:pt x="850" y="2397"/>
                  </a:lnTo>
                  <a:lnTo>
                    <a:pt x="750" y="2558"/>
                  </a:lnTo>
                  <a:lnTo>
                    <a:pt x="647" y="2717"/>
                  </a:lnTo>
                  <a:lnTo>
                    <a:pt x="537" y="2878"/>
                  </a:lnTo>
                  <a:lnTo>
                    <a:pt x="427" y="3038"/>
                  </a:lnTo>
                  <a:lnTo>
                    <a:pt x="388" y="3098"/>
                  </a:lnTo>
                  <a:lnTo>
                    <a:pt x="349" y="3159"/>
                  </a:lnTo>
                  <a:lnTo>
                    <a:pt x="313" y="3223"/>
                  </a:lnTo>
                  <a:lnTo>
                    <a:pt x="281" y="3287"/>
                  </a:lnTo>
                  <a:lnTo>
                    <a:pt x="249" y="3351"/>
                  </a:lnTo>
                  <a:lnTo>
                    <a:pt x="220" y="3418"/>
                  </a:lnTo>
                  <a:lnTo>
                    <a:pt x="192" y="3486"/>
                  </a:lnTo>
                  <a:lnTo>
                    <a:pt x="166" y="3557"/>
                  </a:lnTo>
                  <a:lnTo>
                    <a:pt x="120" y="3700"/>
                  </a:lnTo>
                  <a:lnTo>
                    <a:pt x="85" y="3842"/>
                  </a:lnTo>
                  <a:lnTo>
                    <a:pt x="53" y="3988"/>
                  </a:lnTo>
                  <a:lnTo>
                    <a:pt x="32" y="4137"/>
                  </a:lnTo>
                  <a:lnTo>
                    <a:pt x="14" y="4284"/>
                  </a:lnTo>
                  <a:lnTo>
                    <a:pt x="3" y="4433"/>
                  </a:lnTo>
                  <a:lnTo>
                    <a:pt x="0" y="4575"/>
                  </a:lnTo>
                  <a:lnTo>
                    <a:pt x="0" y="4717"/>
                  </a:lnTo>
                  <a:lnTo>
                    <a:pt x="7" y="4856"/>
                  </a:lnTo>
                  <a:lnTo>
                    <a:pt x="17" y="4987"/>
                  </a:lnTo>
                  <a:lnTo>
                    <a:pt x="35" y="5116"/>
                  </a:lnTo>
                  <a:lnTo>
                    <a:pt x="56" y="5233"/>
                  </a:lnTo>
                  <a:lnTo>
                    <a:pt x="81" y="5343"/>
                  </a:lnTo>
                  <a:lnTo>
                    <a:pt x="110" y="5446"/>
                  </a:lnTo>
                  <a:lnTo>
                    <a:pt x="142" y="5549"/>
                  </a:lnTo>
                  <a:lnTo>
                    <a:pt x="181" y="5646"/>
                  </a:lnTo>
                  <a:lnTo>
                    <a:pt x="202" y="5699"/>
                  </a:lnTo>
                  <a:lnTo>
                    <a:pt x="231" y="5749"/>
                  </a:lnTo>
                  <a:lnTo>
                    <a:pt x="259" y="5798"/>
                  </a:lnTo>
                  <a:lnTo>
                    <a:pt x="291" y="5849"/>
                  </a:lnTo>
                  <a:lnTo>
                    <a:pt x="327" y="5898"/>
                  </a:lnTo>
                  <a:lnTo>
                    <a:pt x="363" y="5948"/>
                  </a:lnTo>
                  <a:lnTo>
                    <a:pt x="405" y="5998"/>
                  </a:lnTo>
                  <a:lnTo>
                    <a:pt x="444" y="6044"/>
                  </a:lnTo>
                  <a:lnTo>
                    <a:pt x="537" y="6137"/>
                  </a:lnTo>
                  <a:lnTo>
                    <a:pt x="637" y="6225"/>
                  </a:lnTo>
                  <a:lnTo>
                    <a:pt x="740" y="6315"/>
                  </a:lnTo>
                  <a:lnTo>
                    <a:pt x="850" y="6396"/>
                  </a:lnTo>
                  <a:lnTo>
                    <a:pt x="967" y="6471"/>
                  </a:lnTo>
                  <a:lnTo>
                    <a:pt x="1084" y="6545"/>
                  </a:lnTo>
                  <a:lnTo>
                    <a:pt x="1209" y="6613"/>
                  </a:lnTo>
                  <a:lnTo>
                    <a:pt x="1330" y="6674"/>
                  </a:lnTo>
                  <a:lnTo>
                    <a:pt x="1455" y="6730"/>
                  </a:lnTo>
                  <a:lnTo>
                    <a:pt x="1575" y="6781"/>
                  </a:lnTo>
                  <a:lnTo>
                    <a:pt x="1697" y="6826"/>
                  </a:lnTo>
                  <a:lnTo>
                    <a:pt x="1818" y="6862"/>
                  </a:lnTo>
                  <a:lnTo>
                    <a:pt x="1943" y="6894"/>
                  </a:lnTo>
                  <a:lnTo>
                    <a:pt x="2074" y="6926"/>
                  </a:lnTo>
                  <a:lnTo>
                    <a:pt x="2212" y="6951"/>
                  </a:lnTo>
                  <a:lnTo>
                    <a:pt x="2359" y="6972"/>
                  </a:lnTo>
                  <a:lnTo>
                    <a:pt x="2508" y="6994"/>
                  </a:lnTo>
                  <a:lnTo>
                    <a:pt x="2664" y="7008"/>
                  </a:lnTo>
                  <a:lnTo>
                    <a:pt x="2821" y="7019"/>
                  </a:lnTo>
                  <a:lnTo>
                    <a:pt x="2978" y="7023"/>
                  </a:lnTo>
                  <a:lnTo>
                    <a:pt x="3138" y="7023"/>
                  </a:lnTo>
                  <a:lnTo>
                    <a:pt x="3294" y="7019"/>
                  </a:lnTo>
                  <a:lnTo>
                    <a:pt x="3451" y="7008"/>
                  </a:lnTo>
                  <a:lnTo>
                    <a:pt x="3604" y="6994"/>
                  </a:lnTo>
                  <a:lnTo>
                    <a:pt x="3750" y="6969"/>
                  </a:lnTo>
                  <a:lnTo>
                    <a:pt x="3892" y="6940"/>
                  </a:lnTo>
                  <a:lnTo>
                    <a:pt x="4031" y="6905"/>
                  </a:lnTo>
                  <a:lnTo>
                    <a:pt x="4095" y="6887"/>
                  </a:lnTo>
                  <a:lnTo>
                    <a:pt x="4159" y="6865"/>
                  </a:lnTo>
                  <a:lnTo>
                    <a:pt x="4216" y="6841"/>
                  </a:lnTo>
                  <a:lnTo>
                    <a:pt x="4273" y="6816"/>
                  </a:lnTo>
                  <a:lnTo>
                    <a:pt x="4326" y="6791"/>
                  </a:lnTo>
                  <a:lnTo>
                    <a:pt x="4380" y="6762"/>
                  </a:lnTo>
                  <a:lnTo>
                    <a:pt x="4433" y="6730"/>
                  </a:lnTo>
                  <a:lnTo>
                    <a:pt x="4483" y="6699"/>
                  </a:lnTo>
                  <a:lnTo>
                    <a:pt x="4532" y="6663"/>
                  </a:lnTo>
                  <a:lnTo>
                    <a:pt x="4579" y="6628"/>
                  </a:lnTo>
                  <a:lnTo>
                    <a:pt x="4625" y="6588"/>
                  </a:lnTo>
                  <a:lnTo>
                    <a:pt x="4671" y="6549"/>
                  </a:lnTo>
                  <a:lnTo>
                    <a:pt x="4757" y="6464"/>
                  </a:lnTo>
                  <a:lnTo>
                    <a:pt x="4839" y="6374"/>
                  </a:lnTo>
                  <a:lnTo>
                    <a:pt x="4917" y="6279"/>
                  </a:lnTo>
                  <a:lnTo>
                    <a:pt x="4988" y="6176"/>
                  </a:lnTo>
                  <a:lnTo>
                    <a:pt x="5056" y="6073"/>
                  </a:lnTo>
                  <a:lnTo>
                    <a:pt x="5120" y="5962"/>
                  </a:lnTo>
                  <a:lnTo>
                    <a:pt x="5177" y="5849"/>
                  </a:lnTo>
                  <a:lnTo>
                    <a:pt x="5230" y="5731"/>
                  </a:lnTo>
                  <a:lnTo>
                    <a:pt x="5284" y="5610"/>
                  </a:lnTo>
                  <a:lnTo>
                    <a:pt x="5330" y="5485"/>
                  </a:lnTo>
                  <a:lnTo>
                    <a:pt x="5372" y="5361"/>
                  </a:lnTo>
                  <a:lnTo>
                    <a:pt x="5411" y="5236"/>
                  </a:lnTo>
                  <a:lnTo>
                    <a:pt x="5444" y="5109"/>
                  </a:lnTo>
                  <a:lnTo>
                    <a:pt x="5476" y="4980"/>
                  </a:lnTo>
                  <a:lnTo>
                    <a:pt x="5504" y="4853"/>
                  </a:lnTo>
                  <a:lnTo>
                    <a:pt x="5528" y="4724"/>
                  </a:lnTo>
                  <a:lnTo>
                    <a:pt x="5554" y="4599"/>
                  </a:lnTo>
                  <a:lnTo>
                    <a:pt x="5572" y="4472"/>
                  </a:lnTo>
                  <a:lnTo>
                    <a:pt x="5589" y="4347"/>
                  </a:lnTo>
                  <a:lnTo>
                    <a:pt x="5601" y="4226"/>
                  </a:lnTo>
                  <a:lnTo>
                    <a:pt x="5611" y="4109"/>
                  </a:lnTo>
                  <a:lnTo>
                    <a:pt x="5621" y="3991"/>
                  </a:lnTo>
                  <a:lnTo>
                    <a:pt x="5625" y="3877"/>
                  </a:lnTo>
                  <a:lnTo>
                    <a:pt x="5632" y="3664"/>
                  </a:lnTo>
                  <a:lnTo>
                    <a:pt x="5628" y="3472"/>
                  </a:lnTo>
                  <a:lnTo>
                    <a:pt x="5618" y="3176"/>
                  </a:lnTo>
                  <a:lnTo>
                    <a:pt x="5604" y="2868"/>
                  </a:lnTo>
                  <a:lnTo>
                    <a:pt x="5593" y="2704"/>
                  </a:lnTo>
                  <a:lnTo>
                    <a:pt x="5579" y="2540"/>
                  </a:lnTo>
                  <a:lnTo>
                    <a:pt x="5561" y="2376"/>
                  </a:lnTo>
                  <a:lnTo>
                    <a:pt x="5543" y="2212"/>
                  </a:lnTo>
                  <a:lnTo>
                    <a:pt x="5518" y="2049"/>
                  </a:lnTo>
                  <a:lnTo>
                    <a:pt x="5486" y="1885"/>
                  </a:lnTo>
                  <a:lnTo>
                    <a:pt x="5454" y="1725"/>
                  </a:lnTo>
                  <a:lnTo>
                    <a:pt x="5415" y="1569"/>
                  </a:lnTo>
                  <a:lnTo>
                    <a:pt x="5369" y="1420"/>
                  </a:lnTo>
                  <a:lnTo>
                    <a:pt x="5315" y="1270"/>
                  </a:lnTo>
                  <a:lnTo>
                    <a:pt x="5287" y="1199"/>
                  </a:lnTo>
                  <a:lnTo>
                    <a:pt x="5255" y="1131"/>
                  </a:lnTo>
                  <a:lnTo>
                    <a:pt x="5223" y="1064"/>
                  </a:lnTo>
                  <a:lnTo>
                    <a:pt x="5188" y="996"/>
                  </a:lnTo>
                  <a:lnTo>
                    <a:pt x="5155" y="942"/>
                  </a:lnTo>
                  <a:lnTo>
                    <a:pt x="5120" y="889"/>
                  </a:lnTo>
                  <a:lnTo>
                    <a:pt x="5084" y="839"/>
                  </a:lnTo>
                  <a:lnTo>
                    <a:pt x="5045" y="790"/>
                  </a:lnTo>
                  <a:lnTo>
                    <a:pt x="5003" y="740"/>
                  </a:lnTo>
                  <a:lnTo>
                    <a:pt x="4956" y="693"/>
                  </a:lnTo>
                  <a:lnTo>
                    <a:pt x="4910" y="647"/>
                  </a:lnTo>
                  <a:lnTo>
                    <a:pt x="4861" y="605"/>
                  </a:lnTo>
                  <a:lnTo>
                    <a:pt x="4810" y="562"/>
                  </a:lnTo>
                  <a:lnTo>
                    <a:pt x="4757" y="519"/>
                  </a:lnTo>
                  <a:lnTo>
                    <a:pt x="4703" y="480"/>
                  </a:lnTo>
                  <a:lnTo>
                    <a:pt x="4646" y="441"/>
                  </a:lnTo>
                  <a:lnTo>
                    <a:pt x="4529" y="370"/>
                  </a:lnTo>
                  <a:lnTo>
                    <a:pt x="4405" y="305"/>
                  </a:lnTo>
                  <a:lnTo>
                    <a:pt x="4277" y="246"/>
                  </a:lnTo>
                  <a:lnTo>
                    <a:pt x="4148" y="192"/>
                  </a:lnTo>
                  <a:lnTo>
                    <a:pt x="4017" y="142"/>
                  </a:lnTo>
                  <a:lnTo>
                    <a:pt x="3882" y="103"/>
                  </a:lnTo>
                  <a:lnTo>
                    <a:pt x="3750" y="68"/>
                  </a:lnTo>
                  <a:lnTo>
                    <a:pt x="3618" y="43"/>
                  </a:lnTo>
                  <a:lnTo>
                    <a:pt x="3487" y="21"/>
                  </a:lnTo>
                  <a:lnTo>
                    <a:pt x="3359" y="7"/>
                  </a:lnTo>
                  <a:lnTo>
                    <a:pt x="3238" y="0"/>
                  </a:lnTo>
                  <a:lnTo>
                    <a:pt x="3120" y="0"/>
                  </a:lnTo>
                  <a:lnTo>
                    <a:pt x="3010" y="4"/>
                  </a:lnTo>
                  <a:lnTo>
                    <a:pt x="2900" y="10"/>
                  </a:lnTo>
                  <a:lnTo>
                    <a:pt x="2796" y="24"/>
                  </a:lnTo>
                  <a:lnTo>
                    <a:pt x="2697" y="46"/>
                  </a:lnTo>
                  <a:lnTo>
                    <a:pt x="2600" y="68"/>
                  </a:lnTo>
                  <a:lnTo>
                    <a:pt x="2508" y="95"/>
                  </a:lnTo>
                  <a:lnTo>
                    <a:pt x="2422" y="131"/>
                  </a:lnTo>
                  <a:lnTo>
                    <a:pt x="2337" y="168"/>
                  </a:lnTo>
                  <a:lnTo>
                    <a:pt x="2256" y="210"/>
                  </a:lnTo>
                  <a:lnTo>
                    <a:pt x="2181" y="253"/>
                  </a:lnTo>
                  <a:lnTo>
                    <a:pt x="2106" y="302"/>
                  </a:lnTo>
                  <a:lnTo>
                    <a:pt x="2034" y="352"/>
                  </a:lnTo>
                  <a:lnTo>
                    <a:pt x="1968" y="409"/>
                  </a:lnTo>
                  <a:lnTo>
                    <a:pt x="1904" y="466"/>
                  </a:lnTo>
                  <a:lnTo>
                    <a:pt x="1843" y="527"/>
                  </a:lnTo>
                  <a:lnTo>
                    <a:pt x="1785" y="590"/>
                  </a:lnTo>
                  <a:lnTo>
                    <a:pt x="1729" y="654"/>
                  </a:lnTo>
                  <a:lnTo>
                    <a:pt x="1675" y="725"/>
                  </a:lnTo>
                  <a:lnTo>
                    <a:pt x="1626" y="793"/>
                  </a:lnTo>
                  <a:lnTo>
                    <a:pt x="1580" y="868"/>
                  </a:lnTo>
                  <a:lnTo>
                    <a:pt x="1533" y="942"/>
                  </a:lnTo>
                  <a:lnTo>
                    <a:pt x="1487" y="1017"/>
                  </a:lnTo>
                  <a:lnTo>
                    <a:pt x="1448" y="1096"/>
                  </a:lnTo>
                  <a:lnTo>
                    <a:pt x="1405" y="1174"/>
                  </a:lnTo>
                  <a:lnTo>
                    <a:pt x="1330" y="1334"/>
                  </a:lnTo>
                  <a:lnTo>
                    <a:pt x="1263" y="1498"/>
                  </a:lnTo>
                  <a:lnTo>
                    <a:pt x="1202" y="1662"/>
                  </a:lnTo>
                  <a:close/>
                  <a:moveTo>
                    <a:pt x="1850" y="6745"/>
                  </a:moveTo>
                  <a:lnTo>
                    <a:pt x="1736" y="6709"/>
                  </a:lnTo>
                  <a:lnTo>
                    <a:pt x="1622" y="6667"/>
                  </a:lnTo>
                  <a:lnTo>
                    <a:pt x="1504" y="6620"/>
                  </a:lnTo>
                  <a:lnTo>
                    <a:pt x="1387" y="6567"/>
                  </a:lnTo>
                  <a:lnTo>
                    <a:pt x="1270" y="6506"/>
                  </a:lnTo>
                  <a:lnTo>
                    <a:pt x="1152" y="6442"/>
                  </a:lnTo>
                  <a:lnTo>
                    <a:pt x="1038" y="6374"/>
                  </a:lnTo>
                  <a:lnTo>
                    <a:pt x="928" y="6303"/>
                  </a:lnTo>
                  <a:lnTo>
                    <a:pt x="825" y="6225"/>
                  </a:lnTo>
                  <a:lnTo>
                    <a:pt x="725" y="6144"/>
                  </a:lnTo>
                  <a:lnTo>
                    <a:pt x="630" y="6062"/>
                  </a:lnTo>
                  <a:lnTo>
                    <a:pt x="544" y="5973"/>
                  </a:lnTo>
                  <a:lnTo>
                    <a:pt x="466" y="5884"/>
                  </a:lnTo>
                  <a:lnTo>
                    <a:pt x="430" y="5837"/>
                  </a:lnTo>
                  <a:lnTo>
                    <a:pt x="398" y="5791"/>
                  </a:lnTo>
                  <a:lnTo>
                    <a:pt x="366" y="5742"/>
                  </a:lnTo>
                  <a:lnTo>
                    <a:pt x="341" y="5695"/>
                  </a:lnTo>
                  <a:lnTo>
                    <a:pt x="317" y="5649"/>
                  </a:lnTo>
                  <a:lnTo>
                    <a:pt x="295" y="5600"/>
                  </a:lnTo>
                  <a:lnTo>
                    <a:pt x="259" y="5507"/>
                  </a:lnTo>
                  <a:lnTo>
                    <a:pt x="227" y="5411"/>
                  </a:lnTo>
                  <a:lnTo>
                    <a:pt x="198" y="5311"/>
                  </a:lnTo>
                  <a:lnTo>
                    <a:pt x="178" y="5212"/>
                  </a:lnTo>
                  <a:lnTo>
                    <a:pt x="156" y="5094"/>
                  </a:lnTo>
                  <a:lnTo>
                    <a:pt x="139" y="4973"/>
                  </a:lnTo>
                  <a:lnTo>
                    <a:pt x="127" y="4845"/>
                  </a:lnTo>
                  <a:lnTo>
                    <a:pt x="120" y="4714"/>
                  </a:lnTo>
                  <a:lnTo>
                    <a:pt x="120" y="4579"/>
                  </a:lnTo>
                  <a:lnTo>
                    <a:pt x="124" y="4440"/>
                  </a:lnTo>
                  <a:lnTo>
                    <a:pt x="135" y="4297"/>
                  </a:lnTo>
                  <a:lnTo>
                    <a:pt x="149" y="4159"/>
                  </a:lnTo>
                  <a:lnTo>
                    <a:pt x="174" y="4016"/>
                  </a:lnTo>
                  <a:lnTo>
                    <a:pt x="202" y="3877"/>
                  </a:lnTo>
                  <a:lnTo>
                    <a:pt x="239" y="3739"/>
                  </a:lnTo>
                  <a:lnTo>
                    <a:pt x="281" y="3603"/>
                  </a:lnTo>
                  <a:lnTo>
                    <a:pt x="330" y="3472"/>
                  </a:lnTo>
                  <a:lnTo>
                    <a:pt x="359" y="3408"/>
                  </a:lnTo>
                  <a:lnTo>
                    <a:pt x="388" y="3344"/>
                  </a:lnTo>
                  <a:lnTo>
                    <a:pt x="420" y="3283"/>
                  </a:lnTo>
                  <a:lnTo>
                    <a:pt x="452" y="3223"/>
                  </a:lnTo>
                  <a:lnTo>
                    <a:pt x="488" y="3166"/>
                  </a:lnTo>
                  <a:lnTo>
                    <a:pt x="527" y="3109"/>
                  </a:lnTo>
                  <a:lnTo>
                    <a:pt x="640" y="2946"/>
                  </a:lnTo>
                  <a:lnTo>
                    <a:pt x="750" y="2782"/>
                  </a:lnTo>
                  <a:lnTo>
                    <a:pt x="854" y="2622"/>
                  </a:lnTo>
                  <a:lnTo>
                    <a:pt x="957" y="2455"/>
                  </a:lnTo>
                  <a:lnTo>
                    <a:pt x="1053" y="2284"/>
                  </a:lnTo>
                  <a:lnTo>
                    <a:pt x="1099" y="2195"/>
                  </a:lnTo>
                  <a:lnTo>
                    <a:pt x="1145" y="2102"/>
                  </a:lnTo>
                  <a:lnTo>
                    <a:pt x="1188" y="2009"/>
                  </a:lnTo>
                  <a:lnTo>
                    <a:pt x="1235" y="1911"/>
                  </a:lnTo>
                  <a:lnTo>
                    <a:pt x="1274" y="1811"/>
                  </a:lnTo>
                  <a:lnTo>
                    <a:pt x="1316" y="1704"/>
                  </a:lnTo>
                  <a:lnTo>
                    <a:pt x="1355" y="1594"/>
                  </a:lnTo>
                  <a:lnTo>
                    <a:pt x="1398" y="1491"/>
                  </a:lnTo>
                  <a:lnTo>
                    <a:pt x="1445" y="1391"/>
                  </a:lnTo>
                  <a:lnTo>
                    <a:pt x="1487" y="1291"/>
                  </a:lnTo>
                  <a:lnTo>
                    <a:pt x="1533" y="1199"/>
                  </a:lnTo>
                  <a:lnTo>
                    <a:pt x="1580" y="1113"/>
                  </a:lnTo>
                  <a:lnTo>
                    <a:pt x="1629" y="1028"/>
                  </a:lnTo>
                  <a:lnTo>
                    <a:pt x="1679" y="946"/>
                  </a:lnTo>
                  <a:lnTo>
                    <a:pt x="1729" y="871"/>
                  </a:lnTo>
                  <a:lnTo>
                    <a:pt x="1782" y="796"/>
                  </a:lnTo>
                  <a:lnTo>
                    <a:pt x="1836" y="729"/>
                  </a:lnTo>
                  <a:lnTo>
                    <a:pt x="1889" y="666"/>
                  </a:lnTo>
                  <a:lnTo>
                    <a:pt x="1946" y="605"/>
                  </a:lnTo>
                  <a:lnTo>
                    <a:pt x="2007" y="547"/>
                  </a:lnTo>
                  <a:lnTo>
                    <a:pt x="2063" y="495"/>
                  </a:lnTo>
                  <a:lnTo>
                    <a:pt x="2124" y="444"/>
                  </a:lnTo>
                  <a:lnTo>
                    <a:pt x="2188" y="398"/>
                  </a:lnTo>
                  <a:lnTo>
                    <a:pt x="2252" y="356"/>
                  </a:lnTo>
                  <a:lnTo>
                    <a:pt x="2320" y="317"/>
                  </a:lnTo>
                  <a:lnTo>
                    <a:pt x="2387" y="281"/>
                  </a:lnTo>
                  <a:lnTo>
                    <a:pt x="2454" y="249"/>
                  </a:lnTo>
                  <a:lnTo>
                    <a:pt x="2529" y="220"/>
                  </a:lnTo>
                  <a:lnTo>
                    <a:pt x="2600" y="195"/>
                  </a:lnTo>
                  <a:lnTo>
                    <a:pt x="2676" y="174"/>
                  </a:lnTo>
                  <a:lnTo>
                    <a:pt x="2754" y="156"/>
                  </a:lnTo>
                  <a:lnTo>
                    <a:pt x="2832" y="142"/>
                  </a:lnTo>
                  <a:lnTo>
                    <a:pt x="2913" y="131"/>
                  </a:lnTo>
                  <a:lnTo>
                    <a:pt x="2996" y="124"/>
                  </a:lnTo>
                  <a:lnTo>
                    <a:pt x="3081" y="121"/>
                  </a:lnTo>
                  <a:lnTo>
                    <a:pt x="3170" y="121"/>
                  </a:lnTo>
                  <a:lnTo>
                    <a:pt x="3259" y="124"/>
                  </a:lnTo>
                  <a:lnTo>
                    <a:pt x="3352" y="128"/>
                  </a:lnTo>
                  <a:lnTo>
                    <a:pt x="3469" y="142"/>
                  </a:lnTo>
                  <a:lnTo>
                    <a:pt x="3590" y="160"/>
                  </a:lnTo>
                  <a:lnTo>
                    <a:pt x="3714" y="185"/>
                  </a:lnTo>
                  <a:lnTo>
                    <a:pt x="3839" y="220"/>
                  </a:lnTo>
                  <a:lnTo>
                    <a:pt x="3967" y="256"/>
                  </a:lnTo>
                  <a:lnTo>
                    <a:pt x="4092" y="302"/>
                  </a:lnTo>
                  <a:lnTo>
                    <a:pt x="4216" y="352"/>
                  </a:lnTo>
                  <a:lnTo>
                    <a:pt x="4337" y="409"/>
                  </a:lnTo>
                  <a:lnTo>
                    <a:pt x="4454" y="473"/>
                  </a:lnTo>
                  <a:lnTo>
                    <a:pt x="4568" y="541"/>
                  </a:lnTo>
                  <a:lnTo>
                    <a:pt x="4675" y="612"/>
                  </a:lnTo>
                  <a:lnTo>
                    <a:pt x="4725" y="651"/>
                  </a:lnTo>
                  <a:lnTo>
                    <a:pt x="4771" y="690"/>
                  </a:lnTo>
                  <a:lnTo>
                    <a:pt x="4820" y="732"/>
                  </a:lnTo>
                  <a:lnTo>
                    <a:pt x="4864" y="776"/>
                  </a:lnTo>
                  <a:lnTo>
                    <a:pt x="4906" y="818"/>
                  </a:lnTo>
                  <a:lnTo>
                    <a:pt x="4946" y="864"/>
                  </a:lnTo>
                  <a:lnTo>
                    <a:pt x="4985" y="910"/>
                  </a:lnTo>
                  <a:lnTo>
                    <a:pt x="5020" y="957"/>
                  </a:lnTo>
                  <a:lnTo>
                    <a:pt x="5052" y="1003"/>
                  </a:lnTo>
                  <a:lnTo>
                    <a:pt x="5081" y="1052"/>
                  </a:lnTo>
                  <a:lnTo>
                    <a:pt x="5113" y="1117"/>
                  </a:lnTo>
                  <a:lnTo>
                    <a:pt x="5145" y="1184"/>
                  </a:lnTo>
                  <a:lnTo>
                    <a:pt x="5173" y="1252"/>
                  </a:lnTo>
                  <a:lnTo>
                    <a:pt x="5201" y="1320"/>
                  </a:lnTo>
                  <a:lnTo>
                    <a:pt x="5255" y="1462"/>
                  </a:lnTo>
                  <a:lnTo>
                    <a:pt x="5298" y="1611"/>
                  </a:lnTo>
                  <a:lnTo>
                    <a:pt x="5337" y="1765"/>
                  </a:lnTo>
                  <a:lnTo>
                    <a:pt x="5369" y="1921"/>
                  </a:lnTo>
                  <a:lnTo>
                    <a:pt x="5398" y="2077"/>
                  </a:lnTo>
                  <a:lnTo>
                    <a:pt x="5422" y="2238"/>
                  </a:lnTo>
                  <a:lnTo>
                    <a:pt x="5440" y="2401"/>
                  </a:lnTo>
                  <a:lnTo>
                    <a:pt x="5457" y="2561"/>
                  </a:lnTo>
                  <a:lnTo>
                    <a:pt x="5472" y="2721"/>
                  </a:lnTo>
                  <a:lnTo>
                    <a:pt x="5483" y="2878"/>
                  </a:lnTo>
                  <a:lnTo>
                    <a:pt x="5497" y="3183"/>
                  </a:lnTo>
                  <a:lnTo>
                    <a:pt x="5508" y="3472"/>
                  </a:lnTo>
                  <a:lnTo>
                    <a:pt x="5511" y="3661"/>
                  </a:lnTo>
                  <a:lnTo>
                    <a:pt x="5504" y="3867"/>
                  </a:lnTo>
                  <a:lnTo>
                    <a:pt x="5489" y="4091"/>
                  </a:lnTo>
                  <a:lnTo>
                    <a:pt x="5483" y="4204"/>
                  </a:lnTo>
                  <a:lnTo>
                    <a:pt x="5469" y="4323"/>
                  </a:lnTo>
                  <a:lnTo>
                    <a:pt x="5454" y="4443"/>
                  </a:lnTo>
                  <a:lnTo>
                    <a:pt x="5437" y="4564"/>
                  </a:lnTo>
                  <a:lnTo>
                    <a:pt x="5415" y="4689"/>
                  </a:lnTo>
                  <a:lnTo>
                    <a:pt x="5391" y="4813"/>
                  </a:lnTo>
                  <a:lnTo>
                    <a:pt x="5365" y="4934"/>
                  </a:lnTo>
                  <a:lnTo>
                    <a:pt x="5333" y="5058"/>
                  </a:lnTo>
                  <a:lnTo>
                    <a:pt x="5301" y="5183"/>
                  </a:lnTo>
                  <a:lnTo>
                    <a:pt x="5266" y="5304"/>
                  </a:lnTo>
                  <a:lnTo>
                    <a:pt x="5223" y="5425"/>
                  </a:lnTo>
                  <a:lnTo>
                    <a:pt x="5181" y="5542"/>
                  </a:lnTo>
                  <a:lnTo>
                    <a:pt x="5134" y="5659"/>
                  </a:lnTo>
                  <a:lnTo>
                    <a:pt x="5081" y="5773"/>
                  </a:lnTo>
                  <a:lnTo>
                    <a:pt x="5024" y="5884"/>
                  </a:lnTo>
                  <a:lnTo>
                    <a:pt x="4967" y="5988"/>
                  </a:lnTo>
                  <a:lnTo>
                    <a:pt x="4903" y="6090"/>
                  </a:lnTo>
                  <a:lnTo>
                    <a:pt x="4832" y="6190"/>
                  </a:lnTo>
                  <a:lnTo>
                    <a:pt x="4761" y="6283"/>
                  </a:lnTo>
                  <a:lnTo>
                    <a:pt x="4682" y="6367"/>
                  </a:lnTo>
                  <a:lnTo>
                    <a:pt x="4600" y="6450"/>
                  </a:lnTo>
                  <a:lnTo>
                    <a:pt x="4515" y="6525"/>
                  </a:lnTo>
                  <a:lnTo>
                    <a:pt x="4468" y="6560"/>
                  </a:lnTo>
                  <a:lnTo>
                    <a:pt x="4422" y="6592"/>
                  </a:lnTo>
                  <a:lnTo>
                    <a:pt x="4376" y="6623"/>
                  </a:lnTo>
                  <a:lnTo>
                    <a:pt x="4326" y="6652"/>
                  </a:lnTo>
                  <a:lnTo>
                    <a:pt x="4277" y="6681"/>
                  </a:lnTo>
                  <a:lnTo>
                    <a:pt x="4223" y="6706"/>
                  </a:lnTo>
                  <a:lnTo>
                    <a:pt x="4170" y="6727"/>
                  </a:lnTo>
                  <a:lnTo>
                    <a:pt x="4116" y="6748"/>
                  </a:lnTo>
                  <a:lnTo>
                    <a:pt x="4056" y="6770"/>
                  </a:lnTo>
                  <a:lnTo>
                    <a:pt x="3992" y="6791"/>
                  </a:lnTo>
                  <a:lnTo>
                    <a:pt x="3860" y="6823"/>
                  </a:lnTo>
                  <a:lnTo>
                    <a:pt x="3721" y="6852"/>
                  </a:lnTo>
                  <a:lnTo>
                    <a:pt x="3579" y="6872"/>
                  </a:lnTo>
                  <a:lnTo>
                    <a:pt x="3433" y="6887"/>
                  </a:lnTo>
                  <a:lnTo>
                    <a:pt x="3284" y="6898"/>
                  </a:lnTo>
                  <a:lnTo>
                    <a:pt x="3130" y="6901"/>
                  </a:lnTo>
                  <a:lnTo>
                    <a:pt x="2978" y="6901"/>
                  </a:lnTo>
                  <a:lnTo>
                    <a:pt x="2825" y="6898"/>
                  </a:lnTo>
                  <a:lnTo>
                    <a:pt x="2671" y="6887"/>
                  </a:lnTo>
                  <a:lnTo>
                    <a:pt x="2522" y="6872"/>
                  </a:lnTo>
                  <a:lnTo>
                    <a:pt x="2376" y="6855"/>
                  </a:lnTo>
                  <a:lnTo>
                    <a:pt x="2234" y="6830"/>
                  </a:lnTo>
                  <a:lnTo>
                    <a:pt x="2099" y="6806"/>
                  </a:lnTo>
                  <a:lnTo>
                    <a:pt x="1971" y="6777"/>
                  </a:lnTo>
                  <a:lnTo>
                    <a:pt x="1850" y="6745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2066925" y="3011488"/>
              <a:ext cx="363538" cy="311150"/>
            </a:xfrm>
            <a:custGeom>
              <a:avLst/>
              <a:gdLst>
                <a:gd name="T0" fmla="*/ 1045 w 3660"/>
                <a:gd name="T1" fmla="*/ 1619 h 3135"/>
                <a:gd name="T2" fmla="*/ 775 w 3660"/>
                <a:gd name="T3" fmla="*/ 1683 h 3135"/>
                <a:gd name="T4" fmla="*/ 508 w 3660"/>
                <a:gd name="T5" fmla="*/ 1751 h 3135"/>
                <a:gd name="T6" fmla="*/ 323 w 3660"/>
                <a:gd name="T7" fmla="*/ 1825 h 3135"/>
                <a:gd name="T8" fmla="*/ 159 w 3660"/>
                <a:gd name="T9" fmla="*/ 1946 h 3135"/>
                <a:gd name="T10" fmla="*/ 56 w 3660"/>
                <a:gd name="T11" fmla="*/ 2060 h 3135"/>
                <a:gd name="T12" fmla="*/ 7 w 3660"/>
                <a:gd name="T13" fmla="*/ 2156 h 3135"/>
                <a:gd name="T14" fmla="*/ 3 w 3660"/>
                <a:gd name="T15" fmla="*/ 2249 h 3135"/>
                <a:gd name="T16" fmla="*/ 46 w 3660"/>
                <a:gd name="T17" fmla="*/ 2352 h 3135"/>
                <a:gd name="T18" fmla="*/ 163 w 3660"/>
                <a:gd name="T19" fmla="*/ 2519 h 3135"/>
                <a:gd name="T20" fmla="*/ 316 w 3660"/>
                <a:gd name="T21" fmla="*/ 2683 h 3135"/>
                <a:gd name="T22" fmla="*/ 501 w 3660"/>
                <a:gd name="T23" fmla="*/ 2822 h 3135"/>
                <a:gd name="T24" fmla="*/ 711 w 3660"/>
                <a:gd name="T25" fmla="*/ 2935 h 3135"/>
                <a:gd name="T26" fmla="*/ 942 w 3660"/>
                <a:gd name="T27" fmla="*/ 3025 h 3135"/>
                <a:gd name="T28" fmla="*/ 1184 w 3660"/>
                <a:gd name="T29" fmla="*/ 3088 h 3135"/>
                <a:gd name="T30" fmla="*/ 1430 w 3660"/>
                <a:gd name="T31" fmla="*/ 3127 h 3135"/>
                <a:gd name="T32" fmla="*/ 1679 w 3660"/>
                <a:gd name="T33" fmla="*/ 3135 h 3135"/>
                <a:gd name="T34" fmla="*/ 1924 w 3660"/>
                <a:gd name="T35" fmla="*/ 3116 h 3135"/>
                <a:gd name="T36" fmla="*/ 2156 w 3660"/>
                <a:gd name="T37" fmla="*/ 3067 h 3135"/>
                <a:gd name="T38" fmla="*/ 2369 w 3660"/>
                <a:gd name="T39" fmla="*/ 2985 h 3135"/>
                <a:gd name="T40" fmla="*/ 2551 w 3660"/>
                <a:gd name="T41" fmla="*/ 2874 h 3135"/>
                <a:gd name="T42" fmla="*/ 2718 w 3660"/>
                <a:gd name="T43" fmla="*/ 2732 h 3135"/>
                <a:gd name="T44" fmla="*/ 2888 w 3660"/>
                <a:gd name="T45" fmla="*/ 2547 h 3135"/>
                <a:gd name="T46" fmla="*/ 3052 w 3660"/>
                <a:gd name="T47" fmla="*/ 2330 h 3135"/>
                <a:gd name="T48" fmla="*/ 3209 w 3660"/>
                <a:gd name="T49" fmla="*/ 2088 h 3135"/>
                <a:gd name="T50" fmla="*/ 3352 w 3660"/>
                <a:gd name="T51" fmla="*/ 1832 h 3135"/>
                <a:gd name="T52" fmla="*/ 3472 w 3660"/>
                <a:gd name="T53" fmla="*/ 1565 h 3135"/>
                <a:gd name="T54" fmla="*/ 3568 w 3660"/>
                <a:gd name="T55" fmla="*/ 1302 h 3135"/>
                <a:gd name="T56" fmla="*/ 3633 w 3660"/>
                <a:gd name="T57" fmla="*/ 1046 h 3135"/>
                <a:gd name="T58" fmla="*/ 3660 w 3660"/>
                <a:gd name="T59" fmla="*/ 808 h 3135"/>
                <a:gd name="T60" fmla="*/ 3646 w 3660"/>
                <a:gd name="T61" fmla="*/ 594 h 3135"/>
                <a:gd name="T62" fmla="*/ 3579 w 3660"/>
                <a:gd name="T63" fmla="*/ 384 h 3135"/>
                <a:gd name="T64" fmla="*/ 3472 w 3660"/>
                <a:gd name="T65" fmla="*/ 213 h 3135"/>
                <a:gd name="T66" fmla="*/ 3337 w 3660"/>
                <a:gd name="T67" fmla="*/ 93 h 3135"/>
                <a:gd name="T68" fmla="*/ 3181 w 3660"/>
                <a:gd name="T69" fmla="*/ 25 h 3135"/>
                <a:gd name="T70" fmla="*/ 3010 w 3660"/>
                <a:gd name="T71" fmla="*/ 0 h 3135"/>
                <a:gd name="T72" fmla="*/ 2832 w 3660"/>
                <a:gd name="T73" fmla="*/ 15 h 3135"/>
                <a:gd name="T74" fmla="*/ 2650 w 3660"/>
                <a:gd name="T75" fmla="*/ 68 h 3135"/>
                <a:gd name="T76" fmla="*/ 2476 w 3660"/>
                <a:gd name="T77" fmla="*/ 150 h 3135"/>
                <a:gd name="T78" fmla="*/ 2309 w 3660"/>
                <a:gd name="T79" fmla="*/ 257 h 3135"/>
                <a:gd name="T80" fmla="*/ 2163 w 3660"/>
                <a:gd name="T81" fmla="*/ 391 h 3135"/>
                <a:gd name="T82" fmla="*/ 2041 w 3660"/>
                <a:gd name="T83" fmla="*/ 541 h 3135"/>
                <a:gd name="T84" fmla="*/ 1814 w 3660"/>
                <a:gd name="T85" fmla="*/ 914 h 3135"/>
                <a:gd name="T86" fmla="*/ 1658 w 3660"/>
                <a:gd name="T87" fmla="*/ 1160 h 3135"/>
                <a:gd name="T88" fmla="*/ 1519 w 3660"/>
                <a:gd name="T89" fmla="*/ 1331 h 3135"/>
                <a:gd name="T90" fmla="*/ 1355 w 3660"/>
                <a:gd name="T91" fmla="*/ 1477 h 3135"/>
                <a:gd name="T92" fmla="*/ 1223 w 3660"/>
                <a:gd name="T93" fmla="*/ 1555 h 3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60" h="3135">
                  <a:moveTo>
                    <a:pt x="1174" y="1576"/>
                  </a:moveTo>
                  <a:lnTo>
                    <a:pt x="1109" y="1597"/>
                  </a:lnTo>
                  <a:lnTo>
                    <a:pt x="1045" y="1619"/>
                  </a:lnTo>
                  <a:lnTo>
                    <a:pt x="978" y="1636"/>
                  </a:lnTo>
                  <a:lnTo>
                    <a:pt x="910" y="1655"/>
                  </a:lnTo>
                  <a:lnTo>
                    <a:pt x="775" y="1683"/>
                  </a:lnTo>
                  <a:lnTo>
                    <a:pt x="640" y="1715"/>
                  </a:lnTo>
                  <a:lnTo>
                    <a:pt x="572" y="1733"/>
                  </a:lnTo>
                  <a:lnTo>
                    <a:pt x="508" y="1751"/>
                  </a:lnTo>
                  <a:lnTo>
                    <a:pt x="444" y="1772"/>
                  </a:lnTo>
                  <a:lnTo>
                    <a:pt x="380" y="1797"/>
                  </a:lnTo>
                  <a:lnTo>
                    <a:pt x="323" y="1825"/>
                  </a:lnTo>
                  <a:lnTo>
                    <a:pt x="263" y="1861"/>
                  </a:lnTo>
                  <a:lnTo>
                    <a:pt x="210" y="1900"/>
                  </a:lnTo>
                  <a:lnTo>
                    <a:pt x="159" y="1946"/>
                  </a:lnTo>
                  <a:lnTo>
                    <a:pt x="117" y="1985"/>
                  </a:lnTo>
                  <a:lnTo>
                    <a:pt x="85" y="2024"/>
                  </a:lnTo>
                  <a:lnTo>
                    <a:pt x="56" y="2060"/>
                  </a:lnTo>
                  <a:lnTo>
                    <a:pt x="35" y="2092"/>
                  </a:lnTo>
                  <a:lnTo>
                    <a:pt x="17" y="2124"/>
                  </a:lnTo>
                  <a:lnTo>
                    <a:pt x="7" y="2156"/>
                  </a:lnTo>
                  <a:lnTo>
                    <a:pt x="0" y="2188"/>
                  </a:lnTo>
                  <a:lnTo>
                    <a:pt x="0" y="2220"/>
                  </a:lnTo>
                  <a:lnTo>
                    <a:pt x="3" y="2249"/>
                  </a:lnTo>
                  <a:lnTo>
                    <a:pt x="14" y="2284"/>
                  </a:lnTo>
                  <a:lnTo>
                    <a:pt x="27" y="2317"/>
                  </a:lnTo>
                  <a:lnTo>
                    <a:pt x="46" y="2352"/>
                  </a:lnTo>
                  <a:lnTo>
                    <a:pt x="66" y="2391"/>
                  </a:lnTo>
                  <a:lnTo>
                    <a:pt x="95" y="2430"/>
                  </a:lnTo>
                  <a:lnTo>
                    <a:pt x="163" y="2519"/>
                  </a:lnTo>
                  <a:lnTo>
                    <a:pt x="210" y="2576"/>
                  </a:lnTo>
                  <a:lnTo>
                    <a:pt x="263" y="2629"/>
                  </a:lnTo>
                  <a:lnTo>
                    <a:pt x="316" y="2683"/>
                  </a:lnTo>
                  <a:lnTo>
                    <a:pt x="376" y="2729"/>
                  </a:lnTo>
                  <a:lnTo>
                    <a:pt x="437" y="2776"/>
                  </a:lnTo>
                  <a:lnTo>
                    <a:pt x="501" y="2822"/>
                  </a:lnTo>
                  <a:lnTo>
                    <a:pt x="569" y="2861"/>
                  </a:lnTo>
                  <a:lnTo>
                    <a:pt x="640" y="2900"/>
                  </a:lnTo>
                  <a:lnTo>
                    <a:pt x="711" y="2935"/>
                  </a:lnTo>
                  <a:lnTo>
                    <a:pt x="786" y="2967"/>
                  </a:lnTo>
                  <a:lnTo>
                    <a:pt x="864" y="2999"/>
                  </a:lnTo>
                  <a:lnTo>
                    <a:pt x="942" y="3025"/>
                  </a:lnTo>
                  <a:lnTo>
                    <a:pt x="1021" y="3049"/>
                  </a:lnTo>
                  <a:lnTo>
                    <a:pt x="1103" y="3071"/>
                  </a:lnTo>
                  <a:lnTo>
                    <a:pt x="1184" y="3088"/>
                  </a:lnTo>
                  <a:lnTo>
                    <a:pt x="1267" y="3106"/>
                  </a:lnTo>
                  <a:lnTo>
                    <a:pt x="1348" y="3116"/>
                  </a:lnTo>
                  <a:lnTo>
                    <a:pt x="1430" y="3127"/>
                  </a:lnTo>
                  <a:lnTo>
                    <a:pt x="1516" y="3131"/>
                  </a:lnTo>
                  <a:lnTo>
                    <a:pt x="1597" y="3135"/>
                  </a:lnTo>
                  <a:lnTo>
                    <a:pt x="1679" y="3135"/>
                  </a:lnTo>
                  <a:lnTo>
                    <a:pt x="1761" y="3131"/>
                  </a:lnTo>
                  <a:lnTo>
                    <a:pt x="1843" y="3123"/>
                  </a:lnTo>
                  <a:lnTo>
                    <a:pt x="1924" y="3116"/>
                  </a:lnTo>
                  <a:lnTo>
                    <a:pt x="2002" y="3103"/>
                  </a:lnTo>
                  <a:lnTo>
                    <a:pt x="2081" y="3084"/>
                  </a:lnTo>
                  <a:lnTo>
                    <a:pt x="2156" y="3067"/>
                  </a:lnTo>
                  <a:lnTo>
                    <a:pt x="2230" y="3042"/>
                  </a:lnTo>
                  <a:lnTo>
                    <a:pt x="2302" y="3013"/>
                  </a:lnTo>
                  <a:lnTo>
                    <a:pt x="2369" y="2985"/>
                  </a:lnTo>
                  <a:lnTo>
                    <a:pt x="2434" y="2949"/>
                  </a:lnTo>
                  <a:lnTo>
                    <a:pt x="2497" y="2913"/>
                  </a:lnTo>
                  <a:lnTo>
                    <a:pt x="2551" y="2874"/>
                  </a:lnTo>
                  <a:lnTo>
                    <a:pt x="2608" y="2832"/>
                  </a:lnTo>
                  <a:lnTo>
                    <a:pt x="2661" y="2786"/>
                  </a:lnTo>
                  <a:lnTo>
                    <a:pt x="2718" y="2732"/>
                  </a:lnTo>
                  <a:lnTo>
                    <a:pt x="2774" y="2676"/>
                  </a:lnTo>
                  <a:lnTo>
                    <a:pt x="2832" y="2615"/>
                  </a:lnTo>
                  <a:lnTo>
                    <a:pt x="2888" y="2547"/>
                  </a:lnTo>
                  <a:lnTo>
                    <a:pt x="2942" y="2480"/>
                  </a:lnTo>
                  <a:lnTo>
                    <a:pt x="2999" y="2405"/>
                  </a:lnTo>
                  <a:lnTo>
                    <a:pt x="3052" y="2330"/>
                  </a:lnTo>
                  <a:lnTo>
                    <a:pt x="3106" y="2252"/>
                  </a:lnTo>
                  <a:lnTo>
                    <a:pt x="3159" y="2174"/>
                  </a:lnTo>
                  <a:lnTo>
                    <a:pt x="3209" y="2088"/>
                  </a:lnTo>
                  <a:lnTo>
                    <a:pt x="3259" y="2007"/>
                  </a:lnTo>
                  <a:lnTo>
                    <a:pt x="3305" y="1917"/>
                  </a:lnTo>
                  <a:lnTo>
                    <a:pt x="3352" y="1832"/>
                  </a:lnTo>
                  <a:lnTo>
                    <a:pt x="3394" y="1743"/>
                  </a:lnTo>
                  <a:lnTo>
                    <a:pt x="3433" y="1655"/>
                  </a:lnTo>
                  <a:lnTo>
                    <a:pt x="3472" y="1565"/>
                  </a:lnTo>
                  <a:lnTo>
                    <a:pt x="3508" y="1477"/>
                  </a:lnTo>
                  <a:lnTo>
                    <a:pt x="3540" y="1387"/>
                  </a:lnTo>
                  <a:lnTo>
                    <a:pt x="3568" y="1302"/>
                  </a:lnTo>
                  <a:lnTo>
                    <a:pt x="3593" y="1214"/>
                  </a:lnTo>
                  <a:lnTo>
                    <a:pt x="3614" y="1128"/>
                  </a:lnTo>
                  <a:lnTo>
                    <a:pt x="3633" y="1046"/>
                  </a:lnTo>
                  <a:lnTo>
                    <a:pt x="3646" y="965"/>
                  </a:lnTo>
                  <a:lnTo>
                    <a:pt x="3657" y="882"/>
                  </a:lnTo>
                  <a:lnTo>
                    <a:pt x="3660" y="808"/>
                  </a:lnTo>
                  <a:lnTo>
                    <a:pt x="3660" y="733"/>
                  </a:lnTo>
                  <a:lnTo>
                    <a:pt x="3657" y="662"/>
                  </a:lnTo>
                  <a:lnTo>
                    <a:pt x="3646" y="594"/>
                  </a:lnTo>
                  <a:lnTo>
                    <a:pt x="3633" y="530"/>
                  </a:lnTo>
                  <a:lnTo>
                    <a:pt x="3607" y="452"/>
                  </a:lnTo>
                  <a:lnTo>
                    <a:pt x="3579" y="384"/>
                  </a:lnTo>
                  <a:lnTo>
                    <a:pt x="3547" y="320"/>
                  </a:lnTo>
                  <a:lnTo>
                    <a:pt x="3511" y="264"/>
                  </a:lnTo>
                  <a:lnTo>
                    <a:pt x="3472" y="213"/>
                  </a:lnTo>
                  <a:lnTo>
                    <a:pt x="3430" y="167"/>
                  </a:lnTo>
                  <a:lnTo>
                    <a:pt x="3384" y="128"/>
                  </a:lnTo>
                  <a:lnTo>
                    <a:pt x="3337" y="93"/>
                  </a:lnTo>
                  <a:lnTo>
                    <a:pt x="3287" y="68"/>
                  </a:lnTo>
                  <a:lnTo>
                    <a:pt x="3233" y="43"/>
                  </a:lnTo>
                  <a:lnTo>
                    <a:pt x="3181" y="25"/>
                  </a:lnTo>
                  <a:lnTo>
                    <a:pt x="3123" y="11"/>
                  </a:lnTo>
                  <a:lnTo>
                    <a:pt x="3067" y="3"/>
                  </a:lnTo>
                  <a:lnTo>
                    <a:pt x="3010" y="0"/>
                  </a:lnTo>
                  <a:lnTo>
                    <a:pt x="2949" y="0"/>
                  </a:lnTo>
                  <a:lnTo>
                    <a:pt x="2888" y="8"/>
                  </a:lnTo>
                  <a:lnTo>
                    <a:pt x="2832" y="15"/>
                  </a:lnTo>
                  <a:lnTo>
                    <a:pt x="2771" y="29"/>
                  </a:lnTo>
                  <a:lnTo>
                    <a:pt x="2710" y="47"/>
                  </a:lnTo>
                  <a:lnTo>
                    <a:pt x="2650" y="68"/>
                  </a:lnTo>
                  <a:lnTo>
                    <a:pt x="2590" y="89"/>
                  </a:lnTo>
                  <a:lnTo>
                    <a:pt x="2532" y="118"/>
                  </a:lnTo>
                  <a:lnTo>
                    <a:pt x="2476" y="150"/>
                  </a:lnTo>
                  <a:lnTo>
                    <a:pt x="2419" y="181"/>
                  </a:lnTo>
                  <a:lnTo>
                    <a:pt x="2362" y="217"/>
                  </a:lnTo>
                  <a:lnTo>
                    <a:pt x="2309" y="257"/>
                  </a:lnTo>
                  <a:lnTo>
                    <a:pt x="2259" y="299"/>
                  </a:lnTo>
                  <a:lnTo>
                    <a:pt x="2209" y="345"/>
                  </a:lnTo>
                  <a:lnTo>
                    <a:pt x="2163" y="391"/>
                  </a:lnTo>
                  <a:lnTo>
                    <a:pt x="2120" y="438"/>
                  </a:lnTo>
                  <a:lnTo>
                    <a:pt x="2081" y="488"/>
                  </a:lnTo>
                  <a:lnTo>
                    <a:pt x="2041" y="541"/>
                  </a:lnTo>
                  <a:lnTo>
                    <a:pt x="1963" y="662"/>
                  </a:lnTo>
                  <a:lnTo>
                    <a:pt x="1889" y="786"/>
                  </a:lnTo>
                  <a:lnTo>
                    <a:pt x="1814" y="914"/>
                  </a:lnTo>
                  <a:lnTo>
                    <a:pt x="1739" y="1039"/>
                  </a:lnTo>
                  <a:lnTo>
                    <a:pt x="1700" y="1099"/>
                  </a:lnTo>
                  <a:lnTo>
                    <a:pt x="1658" y="1160"/>
                  </a:lnTo>
                  <a:lnTo>
                    <a:pt x="1614" y="1221"/>
                  </a:lnTo>
                  <a:lnTo>
                    <a:pt x="1568" y="1277"/>
                  </a:lnTo>
                  <a:lnTo>
                    <a:pt x="1519" y="1331"/>
                  </a:lnTo>
                  <a:lnTo>
                    <a:pt x="1469" y="1384"/>
                  </a:lnTo>
                  <a:lnTo>
                    <a:pt x="1416" y="1431"/>
                  </a:lnTo>
                  <a:lnTo>
                    <a:pt x="1355" y="1477"/>
                  </a:lnTo>
                  <a:lnTo>
                    <a:pt x="1312" y="1505"/>
                  </a:lnTo>
                  <a:lnTo>
                    <a:pt x="1270" y="1530"/>
                  </a:lnTo>
                  <a:lnTo>
                    <a:pt x="1223" y="1555"/>
                  </a:lnTo>
                  <a:lnTo>
                    <a:pt x="1174" y="1576"/>
                  </a:lnTo>
                  <a:close/>
                </a:path>
              </a:pathLst>
            </a:custGeom>
            <a:solidFill>
              <a:srgbClr val="B88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"/>
            <p:cNvSpPr>
              <a:spLocks noEditPoints="1"/>
            </p:cNvSpPr>
            <p:nvPr/>
          </p:nvSpPr>
          <p:spPr bwMode="auto">
            <a:xfrm>
              <a:off x="2060575" y="3005138"/>
              <a:ext cx="376238" cy="323850"/>
            </a:xfrm>
            <a:custGeom>
              <a:avLst/>
              <a:gdLst>
                <a:gd name="T0" fmla="*/ 1658 w 3786"/>
                <a:gd name="T1" fmla="*/ 1198 h 3258"/>
                <a:gd name="T2" fmla="*/ 1423 w 3786"/>
                <a:gd name="T3" fmla="*/ 1455 h 3258"/>
                <a:gd name="T4" fmla="*/ 932 w 3786"/>
                <a:gd name="T5" fmla="*/ 1661 h 3258"/>
                <a:gd name="T6" fmla="*/ 488 w 3786"/>
                <a:gd name="T7" fmla="*/ 1775 h 3258"/>
                <a:gd name="T8" fmla="*/ 249 w 3786"/>
                <a:gd name="T9" fmla="*/ 1899 h 3258"/>
                <a:gd name="T10" fmla="*/ 61 w 3786"/>
                <a:gd name="T11" fmla="*/ 2095 h 3258"/>
                <a:gd name="T12" fmla="*/ 0 w 3786"/>
                <a:gd name="T13" fmla="*/ 2287 h 3258"/>
                <a:gd name="T14" fmla="*/ 78 w 3786"/>
                <a:gd name="T15" fmla="*/ 2480 h 3258"/>
                <a:gd name="T16" fmla="*/ 334 w 3786"/>
                <a:gd name="T17" fmla="*/ 2785 h 3258"/>
                <a:gd name="T18" fmla="*/ 669 w 3786"/>
                <a:gd name="T19" fmla="*/ 3013 h 3258"/>
                <a:gd name="T20" fmla="*/ 1060 w 3786"/>
                <a:gd name="T21" fmla="*/ 3170 h 3258"/>
                <a:gd name="T22" fmla="*/ 1484 w 3786"/>
                <a:gd name="T23" fmla="*/ 3251 h 3258"/>
                <a:gd name="T24" fmla="*/ 1911 w 3786"/>
                <a:gd name="T25" fmla="*/ 3248 h 3258"/>
                <a:gd name="T26" fmla="*/ 2309 w 3786"/>
                <a:gd name="T27" fmla="*/ 3159 h 3258"/>
                <a:gd name="T28" fmla="*/ 2647 w 3786"/>
                <a:gd name="T29" fmla="*/ 2988 h 3258"/>
                <a:gd name="T30" fmla="*/ 2925 w 3786"/>
                <a:gd name="T31" fmla="*/ 2724 h 3258"/>
                <a:gd name="T32" fmla="*/ 3206 w 3786"/>
                <a:gd name="T33" fmla="*/ 2362 h 3258"/>
                <a:gd name="T34" fmla="*/ 3462 w 3786"/>
                <a:gd name="T35" fmla="*/ 1931 h 3258"/>
                <a:gd name="T36" fmla="*/ 3658 w 3786"/>
                <a:gd name="T37" fmla="*/ 1476 h 3258"/>
                <a:gd name="T38" fmla="*/ 3768 w 3786"/>
                <a:gd name="T39" fmla="*/ 1035 h 3258"/>
                <a:gd name="T40" fmla="*/ 3768 w 3786"/>
                <a:gd name="T41" fmla="*/ 640 h 3258"/>
                <a:gd name="T42" fmla="*/ 3640 w 3786"/>
                <a:gd name="T43" fmla="*/ 317 h 3258"/>
                <a:gd name="T44" fmla="*/ 3455 w 3786"/>
                <a:gd name="T45" fmla="*/ 121 h 3258"/>
                <a:gd name="T46" fmla="*/ 3252 w 3786"/>
                <a:gd name="T47" fmla="*/ 24 h 3258"/>
                <a:gd name="T48" fmla="*/ 2954 w 3786"/>
                <a:gd name="T49" fmla="*/ 4 h 3258"/>
                <a:gd name="T50" fmla="*/ 2569 w 3786"/>
                <a:gd name="T51" fmla="*/ 121 h 3258"/>
                <a:gd name="T52" fmla="*/ 2220 w 3786"/>
                <a:gd name="T53" fmla="*/ 370 h 3258"/>
                <a:gd name="T54" fmla="*/ 1498 w 3786"/>
                <a:gd name="T55" fmla="*/ 1554 h 3258"/>
                <a:gd name="T56" fmla="*/ 1754 w 3786"/>
                <a:gd name="T57" fmla="*/ 1281 h 3258"/>
                <a:gd name="T58" fmla="*/ 2199 w 3786"/>
                <a:gd name="T59" fmla="*/ 573 h 3258"/>
                <a:gd name="T60" fmla="*/ 2483 w 3786"/>
                <a:gd name="T61" fmla="*/ 312 h 3258"/>
                <a:gd name="T62" fmla="*/ 2822 w 3786"/>
                <a:gd name="T63" fmla="*/ 156 h 3258"/>
                <a:gd name="T64" fmla="*/ 3156 w 3786"/>
                <a:gd name="T65" fmla="*/ 128 h 3258"/>
                <a:gd name="T66" fmla="*/ 3355 w 3786"/>
                <a:gd name="T67" fmla="*/ 202 h 3258"/>
                <a:gd name="T68" fmla="*/ 3511 w 3786"/>
                <a:gd name="T69" fmla="*/ 345 h 3258"/>
                <a:gd name="T70" fmla="*/ 3618 w 3786"/>
                <a:gd name="T71" fmla="*/ 555 h 3258"/>
                <a:gd name="T72" fmla="*/ 3662 w 3786"/>
                <a:gd name="T73" fmla="*/ 868 h 3258"/>
                <a:gd name="T74" fmla="*/ 3597 w 3786"/>
                <a:gd name="T75" fmla="*/ 1259 h 3258"/>
                <a:gd name="T76" fmla="*/ 3445 w 3786"/>
                <a:gd name="T77" fmla="*/ 1686 h 3258"/>
                <a:gd name="T78" fmla="*/ 3227 w 3786"/>
                <a:gd name="T79" fmla="*/ 2109 h 3258"/>
                <a:gd name="T80" fmla="*/ 2967 w 3786"/>
                <a:gd name="T81" fmla="*/ 2490 h 3258"/>
                <a:gd name="T82" fmla="*/ 2690 w 3786"/>
                <a:gd name="T83" fmla="*/ 2792 h 3258"/>
                <a:gd name="T84" fmla="*/ 2402 w 3786"/>
                <a:gd name="T85" fmla="*/ 2988 h 3258"/>
                <a:gd name="T86" fmla="*/ 2049 w 3786"/>
                <a:gd name="T87" fmla="*/ 3102 h 3258"/>
                <a:gd name="T88" fmla="*/ 1658 w 3786"/>
                <a:gd name="T89" fmla="*/ 3134 h 3258"/>
                <a:gd name="T90" fmla="*/ 1255 w 3786"/>
                <a:gd name="T91" fmla="*/ 3088 h 3258"/>
                <a:gd name="T92" fmla="*/ 872 w 3786"/>
                <a:gd name="T93" fmla="*/ 2970 h 3258"/>
                <a:gd name="T94" fmla="*/ 534 w 3786"/>
                <a:gd name="T95" fmla="*/ 2789 h 3258"/>
                <a:gd name="T96" fmla="*/ 271 w 3786"/>
                <a:gd name="T97" fmla="*/ 2540 h 3258"/>
                <a:gd name="T98" fmla="*/ 124 w 3786"/>
                <a:gd name="T99" fmla="*/ 2305 h 3258"/>
                <a:gd name="T100" fmla="*/ 153 w 3786"/>
                <a:gd name="T101" fmla="*/ 2174 h 3258"/>
                <a:gd name="T102" fmla="*/ 324 w 3786"/>
                <a:gd name="T103" fmla="*/ 1996 h 3258"/>
                <a:gd name="T104" fmla="*/ 615 w 3786"/>
                <a:gd name="T105" fmla="*/ 1860 h 3258"/>
                <a:gd name="T106" fmla="*/ 1164 w 3786"/>
                <a:gd name="T107" fmla="*/ 1725 h 3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86" h="3258">
                  <a:moveTo>
                    <a:pt x="2053" y="566"/>
                  </a:moveTo>
                  <a:lnTo>
                    <a:pt x="1875" y="857"/>
                  </a:lnTo>
                  <a:lnTo>
                    <a:pt x="1772" y="1032"/>
                  </a:lnTo>
                  <a:lnTo>
                    <a:pt x="1714" y="1117"/>
                  </a:lnTo>
                  <a:lnTo>
                    <a:pt x="1658" y="1198"/>
                  </a:lnTo>
                  <a:lnTo>
                    <a:pt x="1597" y="1281"/>
                  </a:lnTo>
                  <a:lnTo>
                    <a:pt x="1530" y="1355"/>
                  </a:lnTo>
                  <a:lnTo>
                    <a:pt x="1498" y="1391"/>
                  </a:lnTo>
                  <a:lnTo>
                    <a:pt x="1458" y="1423"/>
                  </a:lnTo>
                  <a:lnTo>
                    <a:pt x="1423" y="1455"/>
                  </a:lnTo>
                  <a:lnTo>
                    <a:pt x="1380" y="1487"/>
                  </a:lnTo>
                  <a:lnTo>
                    <a:pt x="1213" y="1579"/>
                  </a:lnTo>
                  <a:lnTo>
                    <a:pt x="1121" y="1611"/>
                  </a:lnTo>
                  <a:lnTo>
                    <a:pt x="1028" y="1636"/>
                  </a:lnTo>
                  <a:lnTo>
                    <a:pt x="932" y="1661"/>
                  </a:lnTo>
                  <a:lnTo>
                    <a:pt x="836" y="1682"/>
                  </a:lnTo>
                  <a:lnTo>
                    <a:pt x="750" y="1701"/>
                  </a:lnTo>
                  <a:lnTo>
                    <a:pt x="662" y="1721"/>
                  </a:lnTo>
                  <a:lnTo>
                    <a:pt x="573" y="1747"/>
                  </a:lnTo>
                  <a:lnTo>
                    <a:pt x="488" y="1775"/>
                  </a:lnTo>
                  <a:lnTo>
                    <a:pt x="402" y="1807"/>
                  </a:lnTo>
                  <a:lnTo>
                    <a:pt x="363" y="1828"/>
                  </a:lnTo>
                  <a:lnTo>
                    <a:pt x="324" y="1850"/>
                  </a:lnTo>
                  <a:lnTo>
                    <a:pt x="285" y="1874"/>
                  </a:lnTo>
                  <a:lnTo>
                    <a:pt x="249" y="1899"/>
                  </a:lnTo>
                  <a:lnTo>
                    <a:pt x="210" y="1931"/>
                  </a:lnTo>
                  <a:lnTo>
                    <a:pt x="178" y="1964"/>
                  </a:lnTo>
                  <a:lnTo>
                    <a:pt x="132" y="2009"/>
                  </a:lnTo>
                  <a:lnTo>
                    <a:pt x="92" y="2052"/>
                  </a:lnTo>
                  <a:lnTo>
                    <a:pt x="61" y="2095"/>
                  </a:lnTo>
                  <a:lnTo>
                    <a:pt x="36" y="2138"/>
                  </a:lnTo>
                  <a:lnTo>
                    <a:pt x="17" y="2177"/>
                  </a:lnTo>
                  <a:lnTo>
                    <a:pt x="7" y="2213"/>
                  </a:lnTo>
                  <a:lnTo>
                    <a:pt x="0" y="2252"/>
                  </a:lnTo>
                  <a:lnTo>
                    <a:pt x="0" y="2287"/>
                  </a:lnTo>
                  <a:lnTo>
                    <a:pt x="3" y="2326"/>
                  </a:lnTo>
                  <a:lnTo>
                    <a:pt x="14" y="2362"/>
                  </a:lnTo>
                  <a:lnTo>
                    <a:pt x="32" y="2401"/>
                  </a:lnTo>
                  <a:lnTo>
                    <a:pt x="53" y="2440"/>
                  </a:lnTo>
                  <a:lnTo>
                    <a:pt x="78" y="2480"/>
                  </a:lnTo>
                  <a:lnTo>
                    <a:pt x="107" y="2526"/>
                  </a:lnTo>
                  <a:lnTo>
                    <a:pt x="174" y="2618"/>
                  </a:lnTo>
                  <a:lnTo>
                    <a:pt x="224" y="2675"/>
                  </a:lnTo>
                  <a:lnTo>
                    <a:pt x="278" y="2732"/>
                  </a:lnTo>
                  <a:lnTo>
                    <a:pt x="334" y="2785"/>
                  </a:lnTo>
                  <a:lnTo>
                    <a:pt x="395" y="2839"/>
                  </a:lnTo>
                  <a:lnTo>
                    <a:pt x="459" y="2885"/>
                  </a:lnTo>
                  <a:lnTo>
                    <a:pt x="527" y="2931"/>
                  </a:lnTo>
                  <a:lnTo>
                    <a:pt x="598" y="2973"/>
                  </a:lnTo>
                  <a:lnTo>
                    <a:pt x="669" y="3013"/>
                  </a:lnTo>
                  <a:lnTo>
                    <a:pt x="744" y="3052"/>
                  </a:lnTo>
                  <a:lnTo>
                    <a:pt x="822" y="3085"/>
                  </a:lnTo>
                  <a:lnTo>
                    <a:pt x="900" y="3116"/>
                  </a:lnTo>
                  <a:lnTo>
                    <a:pt x="979" y="3144"/>
                  </a:lnTo>
                  <a:lnTo>
                    <a:pt x="1060" y="3170"/>
                  </a:lnTo>
                  <a:lnTo>
                    <a:pt x="1145" y="3191"/>
                  </a:lnTo>
                  <a:lnTo>
                    <a:pt x="1228" y="3212"/>
                  </a:lnTo>
                  <a:lnTo>
                    <a:pt x="1313" y="3227"/>
                  </a:lnTo>
                  <a:lnTo>
                    <a:pt x="1399" y="3241"/>
                  </a:lnTo>
                  <a:lnTo>
                    <a:pt x="1484" y="3251"/>
                  </a:lnTo>
                  <a:lnTo>
                    <a:pt x="1572" y="3255"/>
                  </a:lnTo>
                  <a:lnTo>
                    <a:pt x="1658" y="3258"/>
                  </a:lnTo>
                  <a:lnTo>
                    <a:pt x="1743" y="3258"/>
                  </a:lnTo>
                  <a:lnTo>
                    <a:pt x="1826" y="3255"/>
                  </a:lnTo>
                  <a:lnTo>
                    <a:pt x="1911" y="3248"/>
                  </a:lnTo>
                  <a:lnTo>
                    <a:pt x="1992" y="3237"/>
                  </a:lnTo>
                  <a:lnTo>
                    <a:pt x="2075" y="3222"/>
                  </a:lnTo>
                  <a:lnTo>
                    <a:pt x="2156" y="3205"/>
                  </a:lnTo>
                  <a:lnTo>
                    <a:pt x="2234" y="3183"/>
                  </a:lnTo>
                  <a:lnTo>
                    <a:pt x="2309" y="3159"/>
                  </a:lnTo>
                  <a:lnTo>
                    <a:pt x="2383" y="3131"/>
                  </a:lnTo>
                  <a:lnTo>
                    <a:pt x="2455" y="3098"/>
                  </a:lnTo>
                  <a:lnTo>
                    <a:pt x="2526" y="3063"/>
                  </a:lnTo>
                  <a:lnTo>
                    <a:pt x="2590" y="3024"/>
                  </a:lnTo>
                  <a:lnTo>
                    <a:pt x="2647" y="2988"/>
                  </a:lnTo>
                  <a:lnTo>
                    <a:pt x="2700" y="2946"/>
                  </a:lnTo>
                  <a:lnTo>
                    <a:pt x="2757" y="2895"/>
                  </a:lnTo>
                  <a:lnTo>
                    <a:pt x="2811" y="2846"/>
                  </a:lnTo>
                  <a:lnTo>
                    <a:pt x="2868" y="2789"/>
                  </a:lnTo>
                  <a:lnTo>
                    <a:pt x="2925" y="2724"/>
                  </a:lnTo>
                  <a:lnTo>
                    <a:pt x="2981" y="2661"/>
                  </a:lnTo>
                  <a:lnTo>
                    <a:pt x="3039" y="2590"/>
                  </a:lnTo>
                  <a:lnTo>
                    <a:pt x="3096" y="2515"/>
                  </a:lnTo>
                  <a:lnTo>
                    <a:pt x="3152" y="2440"/>
                  </a:lnTo>
                  <a:lnTo>
                    <a:pt x="3206" y="2362"/>
                  </a:lnTo>
                  <a:lnTo>
                    <a:pt x="3259" y="2280"/>
                  </a:lnTo>
                  <a:lnTo>
                    <a:pt x="3313" y="2194"/>
                  </a:lnTo>
                  <a:lnTo>
                    <a:pt x="3366" y="2109"/>
                  </a:lnTo>
                  <a:lnTo>
                    <a:pt x="3413" y="2021"/>
                  </a:lnTo>
                  <a:lnTo>
                    <a:pt x="3462" y="1931"/>
                  </a:lnTo>
                  <a:lnTo>
                    <a:pt x="3504" y="1843"/>
                  </a:lnTo>
                  <a:lnTo>
                    <a:pt x="3547" y="1750"/>
                  </a:lnTo>
                  <a:lnTo>
                    <a:pt x="3587" y="1661"/>
                  </a:lnTo>
                  <a:lnTo>
                    <a:pt x="3622" y="1569"/>
                  </a:lnTo>
                  <a:lnTo>
                    <a:pt x="3658" y="1476"/>
                  </a:lnTo>
                  <a:lnTo>
                    <a:pt x="3686" y="1387"/>
                  </a:lnTo>
                  <a:lnTo>
                    <a:pt x="3714" y="1295"/>
                  </a:lnTo>
                  <a:lnTo>
                    <a:pt x="3736" y="1206"/>
                  </a:lnTo>
                  <a:lnTo>
                    <a:pt x="3753" y="1120"/>
                  </a:lnTo>
                  <a:lnTo>
                    <a:pt x="3768" y="1035"/>
                  </a:lnTo>
                  <a:lnTo>
                    <a:pt x="3779" y="949"/>
                  </a:lnTo>
                  <a:lnTo>
                    <a:pt x="3786" y="868"/>
                  </a:lnTo>
                  <a:lnTo>
                    <a:pt x="3786" y="790"/>
                  </a:lnTo>
                  <a:lnTo>
                    <a:pt x="3779" y="715"/>
                  </a:lnTo>
                  <a:lnTo>
                    <a:pt x="3768" y="640"/>
                  </a:lnTo>
                  <a:lnTo>
                    <a:pt x="3750" y="573"/>
                  </a:lnTo>
                  <a:lnTo>
                    <a:pt x="3729" y="498"/>
                  </a:lnTo>
                  <a:lnTo>
                    <a:pt x="3701" y="430"/>
                  </a:lnTo>
                  <a:lnTo>
                    <a:pt x="3672" y="370"/>
                  </a:lnTo>
                  <a:lnTo>
                    <a:pt x="3640" y="317"/>
                  </a:lnTo>
                  <a:lnTo>
                    <a:pt x="3608" y="266"/>
                  </a:lnTo>
                  <a:lnTo>
                    <a:pt x="3572" y="224"/>
                  </a:lnTo>
                  <a:lnTo>
                    <a:pt x="3533" y="185"/>
                  </a:lnTo>
                  <a:lnTo>
                    <a:pt x="3494" y="149"/>
                  </a:lnTo>
                  <a:lnTo>
                    <a:pt x="3455" y="121"/>
                  </a:lnTo>
                  <a:lnTo>
                    <a:pt x="3416" y="92"/>
                  </a:lnTo>
                  <a:lnTo>
                    <a:pt x="3374" y="71"/>
                  </a:lnTo>
                  <a:lnTo>
                    <a:pt x="3333" y="53"/>
                  </a:lnTo>
                  <a:lnTo>
                    <a:pt x="3294" y="39"/>
                  </a:lnTo>
                  <a:lnTo>
                    <a:pt x="3252" y="24"/>
                  </a:lnTo>
                  <a:lnTo>
                    <a:pt x="3213" y="17"/>
                  </a:lnTo>
                  <a:lnTo>
                    <a:pt x="3177" y="11"/>
                  </a:lnTo>
                  <a:lnTo>
                    <a:pt x="3103" y="0"/>
                  </a:lnTo>
                  <a:lnTo>
                    <a:pt x="3028" y="0"/>
                  </a:lnTo>
                  <a:lnTo>
                    <a:pt x="2954" y="4"/>
                  </a:lnTo>
                  <a:lnTo>
                    <a:pt x="2874" y="17"/>
                  </a:lnTo>
                  <a:lnTo>
                    <a:pt x="2796" y="36"/>
                  </a:lnTo>
                  <a:lnTo>
                    <a:pt x="2722" y="56"/>
                  </a:lnTo>
                  <a:lnTo>
                    <a:pt x="2644" y="89"/>
                  </a:lnTo>
                  <a:lnTo>
                    <a:pt x="2569" y="121"/>
                  </a:lnTo>
                  <a:lnTo>
                    <a:pt x="2495" y="163"/>
                  </a:lnTo>
                  <a:lnTo>
                    <a:pt x="2419" y="206"/>
                  </a:lnTo>
                  <a:lnTo>
                    <a:pt x="2352" y="256"/>
                  </a:lnTo>
                  <a:lnTo>
                    <a:pt x="2285" y="309"/>
                  </a:lnTo>
                  <a:lnTo>
                    <a:pt x="2220" y="370"/>
                  </a:lnTo>
                  <a:lnTo>
                    <a:pt x="2160" y="430"/>
                  </a:lnTo>
                  <a:lnTo>
                    <a:pt x="2102" y="498"/>
                  </a:lnTo>
                  <a:lnTo>
                    <a:pt x="2053" y="566"/>
                  </a:lnTo>
                  <a:close/>
                  <a:moveTo>
                    <a:pt x="1455" y="1586"/>
                  </a:moveTo>
                  <a:lnTo>
                    <a:pt x="1498" y="1554"/>
                  </a:lnTo>
                  <a:lnTo>
                    <a:pt x="1537" y="1518"/>
                  </a:lnTo>
                  <a:lnTo>
                    <a:pt x="1580" y="1479"/>
                  </a:lnTo>
                  <a:lnTo>
                    <a:pt x="1616" y="1444"/>
                  </a:lnTo>
                  <a:lnTo>
                    <a:pt x="1687" y="1362"/>
                  </a:lnTo>
                  <a:lnTo>
                    <a:pt x="1754" y="1281"/>
                  </a:lnTo>
                  <a:lnTo>
                    <a:pt x="1814" y="1191"/>
                  </a:lnTo>
                  <a:lnTo>
                    <a:pt x="1872" y="1099"/>
                  </a:lnTo>
                  <a:lnTo>
                    <a:pt x="1982" y="917"/>
                  </a:lnTo>
                  <a:lnTo>
                    <a:pt x="2153" y="637"/>
                  </a:lnTo>
                  <a:lnTo>
                    <a:pt x="2199" y="573"/>
                  </a:lnTo>
                  <a:lnTo>
                    <a:pt x="2249" y="515"/>
                  </a:lnTo>
                  <a:lnTo>
                    <a:pt x="2302" y="459"/>
                  </a:lnTo>
                  <a:lnTo>
                    <a:pt x="2359" y="405"/>
                  </a:lnTo>
                  <a:lnTo>
                    <a:pt x="2419" y="359"/>
                  </a:lnTo>
                  <a:lnTo>
                    <a:pt x="2483" y="312"/>
                  </a:lnTo>
                  <a:lnTo>
                    <a:pt x="2547" y="273"/>
                  </a:lnTo>
                  <a:lnTo>
                    <a:pt x="2615" y="234"/>
                  </a:lnTo>
                  <a:lnTo>
                    <a:pt x="2683" y="202"/>
                  </a:lnTo>
                  <a:lnTo>
                    <a:pt x="2754" y="178"/>
                  </a:lnTo>
                  <a:lnTo>
                    <a:pt x="2822" y="156"/>
                  </a:lnTo>
                  <a:lnTo>
                    <a:pt x="2893" y="139"/>
                  </a:lnTo>
                  <a:lnTo>
                    <a:pt x="2960" y="128"/>
                  </a:lnTo>
                  <a:lnTo>
                    <a:pt x="3028" y="121"/>
                  </a:lnTo>
                  <a:lnTo>
                    <a:pt x="3092" y="124"/>
                  </a:lnTo>
                  <a:lnTo>
                    <a:pt x="3156" y="128"/>
                  </a:lnTo>
                  <a:lnTo>
                    <a:pt x="3199" y="139"/>
                  </a:lnTo>
                  <a:lnTo>
                    <a:pt x="3242" y="149"/>
                  </a:lnTo>
                  <a:lnTo>
                    <a:pt x="3281" y="163"/>
                  </a:lnTo>
                  <a:lnTo>
                    <a:pt x="3320" y="181"/>
                  </a:lnTo>
                  <a:lnTo>
                    <a:pt x="3355" y="202"/>
                  </a:lnTo>
                  <a:lnTo>
                    <a:pt x="3391" y="224"/>
                  </a:lnTo>
                  <a:lnTo>
                    <a:pt x="3423" y="249"/>
                  </a:lnTo>
                  <a:lnTo>
                    <a:pt x="3455" y="277"/>
                  </a:lnTo>
                  <a:lnTo>
                    <a:pt x="3484" y="309"/>
                  </a:lnTo>
                  <a:lnTo>
                    <a:pt x="3511" y="345"/>
                  </a:lnTo>
                  <a:lnTo>
                    <a:pt x="3537" y="380"/>
                  </a:lnTo>
                  <a:lnTo>
                    <a:pt x="3558" y="419"/>
                  </a:lnTo>
                  <a:lnTo>
                    <a:pt x="3582" y="463"/>
                  </a:lnTo>
                  <a:lnTo>
                    <a:pt x="3601" y="509"/>
                  </a:lnTo>
                  <a:lnTo>
                    <a:pt x="3618" y="555"/>
                  </a:lnTo>
                  <a:lnTo>
                    <a:pt x="3633" y="605"/>
                  </a:lnTo>
                  <a:lnTo>
                    <a:pt x="3647" y="665"/>
                  </a:lnTo>
                  <a:lnTo>
                    <a:pt x="3658" y="729"/>
                  </a:lnTo>
                  <a:lnTo>
                    <a:pt x="3662" y="797"/>
                  </a:lnTo>
                  <a:lnTo>
                    <a:pt x="3662" y="868"/>
                  </a:lnTo>
                  <a:lnTo>
                    <a:pt x="3658" y="939"/>
                  </a:lnTo>
                  <a:lnTo>
                    <a:pt x="3647" y="1017"/>
                  </a:lnTo>
                  <a:lnTo>
                    <a:pt x="3633" y="1096"/>
                  </a:lnTo>
                  <a:lnTo>
                    <a:pt x="3618" y="1178"/>
                  </a:lnTo>
                  <a:lnTo>
                    <a:pt x="3597" y="1259"/>
                  </a:lnTo>
                  <a:lnTo>
                    <a:pt x="3572" y="1341"/>
                  </a:lnTo>
                  <a:lnTo>
                    <a:pt x="3543" y="1427"/>
                  </a:lnTo>
                  <a:lnTo>
                    <a:pt x="3511" y="1511"/>
                  </a:lnTo>
                  <a:lnTo>
                    <a:pt x="3480" y="1597"/>
                  </a:lnTo>
                  <a:lnTo>
                    <a:pt x="3445" y="1686"/>
                  </a:lnTo>
                  <a:lnTo>
                    <a:pt x="3405" y="1772"/>
                  </a:lnTo>
                  <a:lnTo>
                    <a:pt x="3362" y="1857"/>
                  </a:lnTo>
                  <a:lnTo>
                    <a:pt x="3320" y="1942"/>
                  </a:lnTo>
                  <a:lnTo>
                    <a:pt x="3274" y="2024"/>
                  </a:lnTo>
                  <a:lnTo>
                    <a:pt x="3227" y="2109"/>
                  </a:lnTo>
                  <a:lnTo>
                    <a:pt x="3177" y="2187"/>
                  </a:lnTo>
                  <a:lnTo>
                    <a:pt x="3128" y="2270"/>
                  </a:lnTo>
                  <a:lnTo>
                    <a:pt x="3074" y="2344"/>
                  </a:lnTo>
                  <a:lnTo>
                    <a:pt x="3021" y="2419"/>
                  </a:lnTo>
                  <a:lnTo>
                    <a:pt x="2967" y="2490"/>
                  </a:lnTo>
                  <a:lnTo>
                    <a:pt x="2915" y="2558"/>
                  </a:lnTo>
                  <a:lnTo>
                    <a:pt x="2857" y="2622"/>
                  </a:lnTo>
                  <a:lnTo>
                    <a:pt x="2803" y="2685"/>
                  </a:lnTo>
                  <a:lnTo>
                    <a:pt x="2747" y="2739"/>
                  </a:lnTo>
                  <a:lnTo>
                    <a:pt x="2690" y="2792"/>
                  </a:lnTo>
                  <a:lnTo>
                    <a:pt x="2637" y="2842"/>
                  </a:lnTo>
                  <a:lnTo>
                    <a:pt x="2580" y="2885"/>
                  </a:lnTo>
                  <a:lnTo>
                    <a:pt x="2526" y="2921"/>
                  </a:lnTo>
                  <a:lnTo>
                    <a:pt x="2466" y="2956"/>
                  </a:lnTo>
                  <a:lnTo>
                    <a:pt x="2402" y="2988"/>
                  </a:lnTo>
                  <a:lnTo>
                    <a:pt x="2334" y="3020"/>
                  </a:lnTo>
                  <a:lnTo>
                    <a:pt x="2266" y="3045"/>
                  </a:lnTo>
                  <a:lnTo>
                    <a:pt x="2195" y="3066"/>
                  </a:lnTo>
                  <a:lnTo>
                    <a:pt x="2124" y="3088"/>
                  </a:lnTo>
                  <a:lnTo>
                    <a:pt x="2049" y="3102"/>
                  </a:lnTo>
                  <a:lnTo>
                    <a:pt x="1971" y="3116"/>
                  </a:lnTo>
                  <a:lnTo>
                    <a:pt x="1893" y="3124"/>
                  </a:lnTo>
                  <a:lnTo>
                    <a:pt x="1814" y="3131"/>
                  </a:lnTo>
                  <a:lnTo>
                    <a:pt x="1736" y="3134"/>
                  </a:lnTo>
                  <a:lnTo>
                    <a:pt x="1658" y="3134"/>
                  </a:lnTo>
                  <a:lnTo>
                    <a:pt x="1577" y="3131"/>
                  </a:lnTo>
                  <a:lnTo>
                    <a:pt x="1494" y="3124"/>
                  </a:lnTo>
                  <a:lnTo>
                    <a:pt x="1416" y="3116"/>
                  </a:lnTo>
                  <a:lnTo>
                    <a:pt x="1334" y="3105"/>
                  </a:lnTo>
                  <a:lnTo>
                    <a:pt x="1255" y="3088"/>
                  </a:lnTo>
                  <a:lnTo>
                    <a:pt x="1177" y="3070"/>
                  </a:lnTo>
                  <a:lnTo>
                    <a:pt x="1099" y="3052"/>
                  </a:lnTo>
                  <a:lnTo>
                    <a:pt x="1021" y="3027"/>
                  </a:lnTo>
                  <a:lnTo>
                    <a:pt x="947" y="3002"/>
                  </a:lnTo>
                  <a:lnTo>
                    <a:pt x="872" y="2970"/>
                  </a:lnTo>
                  <a:lnTo>
                    <a:pt x="801" y="2942"/>
                  </a:lnTo>
                  <a:lnTo>
                    <a:pt x="730" y="2907"/>
                  </a:lnTo>
                  <a:lnTo>
                    <a:pt x="662" y="2871"/>
                  </a:lnTo>
                  <a:lnTo>
                    <a:pt x="598" y="2831"/>
                  </a:lnTo>
                  <a:lnTo>
                    <a:pt x="534" y="2789"/>
                  </a:lnTo>
                  <a:lnTo>
                    <a:pt x="476" y="2743"/>
                  </a:lnTo>
                  <a:lnTo>
                    <a:pt x="420" y="2697"/>
                  </a:lnTo>
                  <a:lnTo>
                    <a:pt x="366" y="2646"/>
                  </a:lnTo>
                  <a:lnTo>
                    <a:pt x="317" y="2597"/>
                  </a:lnTo>
                  <a:lnTo>
                    <a:pt x="271" y="2540"/>
                  </a:lnTo>
                  <a:lnTo>
                    <a:pt x="210" y="2458"/>
                  </a:lnTo>
                  <a:lnTo>
                    <a:pt x="164" y="2390"/>
                  </a:lnTo>
                  <a:lnTo>
                    <a:pt x="146" y="2358"/>
                  </a:lnTo>
                  <a:lnTo>
                    <a:pt x="135" y="2330"/>
                  </a:lnTo>
                  <a:lnTo>
                    <a:pt x="124" y="2305"/>
                  </a:lnTo>
                  <a:lnTo>
                    <a:pt x="121" y="2277"/>
                  </a:lnTo>
                  <a:lnTo>
                    <a:pt x="124" y="2252"/>
                  </a:lnTo>
                  <a:lnTo>
                    <a:pt x="127" y="2226"/>
                  </a:lnTo>
                  <a:lnTo>
                    <a:pt x="139" y="2202"/>
                  </a:lnTo>
                  <a:lnTo>
                    <a:pt x="153" y="2174"/>
                  </a:lnTo>
                  <a:lnTo>
                    <a:pt x="174" y="2145"/>
                  </a:lnTo>
                  <a:lnTo>
                    <a:pt x="200" y="2116"/>
                  </a:lnTo>
                  <a:lnTo>
                    <a:pt x="263" y="2049"/>
                  </a:lnTo>
                  <a:lnTo>
                    <a:pt x="291" y="2021"/>
                  </a:lnTo>
                  <a:lnTo>
                    <a:pt x="324" y="1996"/>
                  </a:lnTo>
                  <a:lnTo>
                    <a:pt x="356" y="1974"/>
                  </a:lnTo>
                  <a:lnTo>
                    <a:pt x="391" y="1953"/>
                  </a:lnTo>
                  <a:lnTo>
                    <a:pt x="462" y="1918"/>
                  </a:lnTo>
                  <a:lnTo>
                    <a:pt x="537" y="1885"/>
                  </a:lnTo>
                  <a:lnTo>
                    <a:pt x="615" y="1860"/>
                  </a:lnTo>
                  <a:lnTo>
                    <a:pt x="694" y="1839"/>
                  </a:lnTo>
                  <a:lnTo>
                    <a:pt x="864" y="1800"/>
                  </a:lnTo>
                  <a:lnTo>
                    <a:pt x="964" y="1779"/>
                  </a:lnTo>
                  <a:lnTo>
                    <a:pt x="1064" y="1754"/>
                  </a:lnTo>
                  <a:lnTo>
                    <a:pt x="1164" y="1725"/>
                  </a:lnTo>
                  <a:lnTo>
                    <a:pt x="1260" y="1693"/>
                  </a:lnTo>
                  <a:lnTo>
                    <a:pt x="1263" y="1689"/>
                  </a:lnTo>
                  <a:lnTo>
                    <a:pt x="1260" y="1693"/>
                  </a:lnTo>
                  <a:lnTo>
                    <a:pt x="1455" y="1586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2182813" y="3086100"/>
              <a:ext cx="268288" cy="395288"/>
            </a:xfrm>
            <a:custGeom>
              <a:avLst/>
              <a:gdLst>
                <a:gd name="T0" fmla="*/ 163 w 2708"/>
                <a:gd name="T1" fmla="*/ 2341 h 3985"/>
                <a:gd name="T2" fmla="*/ 163 w 2708"/>
                <a:gd name="T3" fmla="*/ 1665 h 3985"/>
                <a:gd name="T4" fmla="*/ 92 w 2708"/>
                <a:gd name="T5" fmla="*/ 676 h 3985"/>
                <a:gd name="T6" fmla="*/ 50 w 2708"/>
                <a:gd name="T7" fmla="*/ 186 h 3985"/>
                <a:gd name="T8" fmla="*/ 18 w 2708"/>
                <a:gd name="T9" fmla="*/ 3 h 3985"/>
                <a:gd name="T10" fmla="*/ 324 w 2708"/>
                <a:gd name="T11" fmla="*/ 36 h 3985"/>
                <a:gd name="T12" fmla="*/ 1413 w 2708"/>
                <a:gd name="T13" fmla="*/ 232 h 3985"/>
                <a:gd name="T14" fmla="*/ 1647 w 2708"/>
                <a:gd name="T15" fmla="*/ 249 h 3985"/>
                <a:gd name="T16" fmla="*/ 1637 w 2708"/>
                <a:gd name="T17" fmla="*/ 605 h 3985"/>
                <a:gd name="T18" fmla="*/ 1676 w 2708"/>
                <a:gd name="T19" fmla="*/ 1484 h 3985"/>
                <a:gd name="T20" fmla="*/ 1690 w 2708"/>
                <a:gd name="T21" fmla="*/ 2231 h 3985"/>
                <a:gd name="T22" fmla="*/ 1718 w 2708"/>
                <a:gd name="T23" fmla="*/ 2434 h 3985"/>
                <a:gd name="T24" fmla="*/ 1804 w 2708"/>
                <a:gd name="T25" fmla="*/ 2547 h 3985"/>
                <a:gd name="T26" fmla="*/ 2063 w 2708"/>
                <a:gd name="T27" fmla="*/ 2690 h 3985"/>
                <a:gd name="T28" fmla="*/ 2224 w 2708"/>
                <a:gd name="T29" fmla="*/ 2835 h 3985"/>
                <a:gd name="T30" fmla="*/ 2341 w 2708"/>
                <a:gd name="T31" fmla="*/ 2893 h 3985"/>
                <a:gd name="T32" fmla="*/ 2529 w 2708"/>
                <a:gd name="T33" fmla="*/ 2900 h 3985"/>
                <a:gd name="T34" fmla="*/ 2629 w 2708"/>
                <a:gd name="T35" fmla="*/ 2935 h 3985"/>
                <a:gd name="T36" fmla="*/ 2693 w 2708"/>
                <a:gd name="T37" fmla="*/ 3032 h 3985"/>
                <a:gd name="T38" fmla="*/ 2690 w 2708"/>
                <a:gd name="T39" fmla="*/ 3195 h 3985"/>
                <a:gd name="T40" fmla="*/ 2608 w 2708"/>
                <a:gd name="T41" fmla="*/ 3316 h 3985"/>
                <a:gd name="T42" fmla="*/ 2534 w 2708"/>
                <a:gd name="T43" fmla="*/ 3355 h 3985"/>
                <a:gd name="T44" fmla="*/ 2387 w 2708"/>
                <a:gd name="T45" fmla="*/ 3348 h 3985"/>
                <a:gd name="T46" fmla="*/ 2338 w 2708"/>
                <a:gd name="T47" fmla="*/ 3391 h 3985"/>
                <a:gd name="T48" fmla="*/ 2309 w 2708"/>
                <a:gd name="T49" fmla="*/ 3523 h 3985"/>
                <a:gd name="T50" fmla="*/ 2202 w 2708"/>
                <a:gd name="T51" fmla="*/ 3590 h 3985"/>
                <a:gd name="T52" fmla="*/ 2063 w 2708"/>
                <a:gd name="T53" fmla="*/ 3558 h 3985"/>
                <a:gd name="T54" fmla="*/ 2017 w 2708"/>
                <a:gd name="T55" fmla="*/ 3575 h 3985"/>
                <a:gd name="T56" fmla="*/ 2007 w 2708"/>
                <a:gd name="T57" fmla="*/ 3682 h 3985"/>
                <a:gd name="T58" fmla="*/ 1957 w 2708"/>
                <a:gd name="T59" fmla="*/ 3733 h 3985"/>
                <a:gd name="T60" fmla="*/ 1857 w 2708"/>
                <a:gd name="T61" fmla="*/ 3753 h 3985"/>
                <a:gd name="T62" fmla="*/ 1758 w 2708"/>
                <a:gd name="T63" fmla="*/ 3714 h 3985"/>
                <a:gd name="T64" fmla="*/ 1740 w 2708"/>
                <a:gd name="T65" fmla="*/ 3746 h 3985"/>
                <a:gd name="T66" fmla="*/ 1690 w 2708"/>
                <a:gd name="T67" fmla="*/ 3843 h 3985"/>
                <a:gd name="T68" fmla="*/ 1580 w 2708"/>
                <a:gd name="T69" fmla="*/ 3870 h 3985"/>
                <a:gd name="T70" fmla="*/ 1462 w 2708"/>
                <a:gd name="T71" fmla="*/ 3828 h 3985"/>
                <a:gd name="T72" fmla="*/ 1430 w 2708"/>
                <a:gd name="T73" fmla="*/ 3824 h 3985"/>
                <a:gd name="T74" fmla="*/ 1402 w 2708"/>
                <a:gd name="T75" fmla="*/ 3910 h 3985"/>
                <a:gd name="T76" fmla="*/ 1306 w 2708"/>
                <a:gd name="T77" fmla="*/ 3974 h 3985"/>
                <a:gd name="T78" fmla="*/ 1160 w 2708"/>
                <a:gd name="T79" fmla="*/ 3977 h 3985"/>
                <a:gd name="T80" fmla="*/ 1060 w 2708"/>
                <a:gd name="T81" fmla="*/ 3921 h 3985"/>
                <a:gd name="T82" fmla="*/ 1010 w 2708"/>
                <a:gd name="T83" fmla="*/ 3828 h 3985"/>
                <a:gd name="T84" fmla="*/ 942 w 2708"/>
                <a:gd name="T85" fmla="*/ 3775 h 3985"/>
                <a:gd name="T86" fmla="*/ 658 w 2708"/>
                <a:gd name="T87" fmla="*/ 3679 h 3985"/>
                <a:gd name="T88" fmla="*/ 417 w 2708"/>
                <a:gd name="T89" fmla="*/ 3572 h 3985"/>
                <a:gd name="T90" fmla="*/ 253 w 2708"/>
                <a:gd name="T91" fmla="*/ 3440 h 3985"/>
                <a:gd name="T92" fmla="*/ 149 w 2708"/>
                <a:gd name="T93" fmla="*/ 3274 h 3985"/>
                <a:gd name="T94" fmla="*/ 117 w 2708"/>
                <a:gd name="T95" fmla="*/ 3106 h 3985"/>
                <a:gd name="T96" fmla="*/ 128 w 2708"/>
                <a:gd name="T97" fmla="*/ 2757 h 3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08" h="3985">
                  <a:moveTo>
                    <a:pt x="128" y="2757"/>
                  </a:moveTo>
                  <a:lnTo>
                    <a:pt x="146" y="2566"/>
                  </a:lnTo>
                  <a:lnTo>
                    <a:pt x="156" y="2455"/>
                  </a:lnTo>
                  <a:lnTo>
                    <a:pt x="163" y="2341"/>
                  </a:lnTo>
                  <a:lnTo>
                    <a:pt x="171" y="2231"/>
                  </a:lnTo>
                  <a:lnTo>
                    <a:pt x="171" y="2117"/>
                  </a:lnTo>
                  <a:lnTo>
                    <a:pt x="171" y="1893"/>
                  </a:lnTo>
                  <a:lnTo>
                    <a:pt x="163" y="1665"/>
                  </a:lnTo>
                  <a:lnTo>
                    <a:pt x="153" y="1441"/>
                  </a:lnTo>
                  <a:lnTo>
                    <a:pt x="136" y="1214"/>
                  </a:lnTo>
                  <a:lnTo>
                    <a:pt x="97" y="769"/>
                  </a:lnTo>
                  <a:lnTo>
                    <a:pt x="92" y="676"/>
                  </a:lnTo>
                  <a:lnTo>
                    <a:pt x="85" y="580"/>
                  </a:lnTo>
                  <a:lnTo>
                    <a:pt x="75" y="381"/>
                  </a:lnTo>
                  <a:lnTo>
                    <a:pt x="64" y="281"/>
                  </a:lnTo>
                  <a:lnTo>
                    <a:pt x="50" y="186"/>
                  </a:lnTo>
                  <a:lnTo>
                    <a:pt x="29" y="93"/>
                  </a:lnTo>
                  <a:lnTo>
                    <a:pt x="14" y="47"/>
                  </a:lnTo>
                  <a:lnTo>
                    <a:pt x="0" y="3"/>
                  </a:lnTo>
                  <a:lnTo>
                    <a:pt x="18" y="3"/>
                  </a:lnTo>
                  <a:lnTo>
                    <a:pt x="43" y="0"/>
                  </a:lnTo>
                  <a:lnTo>
                    <a:pt x="114" y="8"/>
                  </a:lnTo>
                  <a:lnTo>
                    <a:pt x="210" y="18"/>
                  </a:lnTo>
                  <a:lnTo>
                    <a:pt x="324" y="36"/>
                  </a:lnTo>
                  <a:lnTo>
                    <a:pt x="591" y="82"/>
                  </a:lnTo>
                  <a:lnTo>
                    <a:pt x="883" y="135"/>
                  </a:lnTo>
                  <a:lnTo>
                    <a:pt x="1167" y="189"/>
                  </a:lnTo>
                  <a:lnTo>
                    <a:pt x="1413" y="232"/>
                  </a:lnTo>
                  <a:lnTo>
                    <a:pt x="1513" y="242"/>
                  </a:lnTo>
                  <a:lnTo>
                    <a:pt x="1587" y="252"/>
                  </a:lnTo>
                  <a:lnTo>
                    <a:pt x="1633" y="252"/>
                  </a:lnTo>
                  <a:lnTo>
                    <a:pt x="1647" y="249"/>
                  </a:lnTo>
                  <a:lnTo>
                    <a:pt x="1651" y="242"/>
                  </a:lnTo>
                  <a:lnTo>
                    <a:pt x="1643" y="364"/>
                  </a:lnTo>
                  <a:lnTo>
                    <a:pt x="1640" y="484"/>
                  </a:lnTo>
                  <a:lnTo>
                    <a:pt x="1637" y="605"/>
                  </a:lnTo>
                  <a:lnTo>
                    <a:pt x="1640" y="730"/>
                  </a:lnTo>
                  <a:lnTo>
                    <a:pt x="1647" y="979"/>
                  </a:lnTo>
                  <a:lnTo>
                    <a:pt x="1662" y="1231"/>
                  </a:lnTo>
                  <a:lnTo>
                    <a:pt x="1676" y="1484"/>
                  </a:lnTo>
                  <a:lnTo>
                    <a:pt x="1687" y="1733"/>
                  </a:lnTo>
                  <a:lnTo>
                    <a:pt x="1694" y="1985"/>
                  </a:lnTo>
                  <a:lnTo>
                    <a:pt x="1690" y="2110"/>
                  </a:lnTo>
                  <a:lnTo>
                    <a:pt x="1690" y="2231"/>
                  </a:lnTo>
                  <a:lnTo>
                    <a:pt x="1690" y="2288"/>
                  </a:lnTo>
                  <a:lnTo>
                    <a:pt x="1694" y="2337"/>
                  </a:lnTo>
                  <a:lnTo>
                    <a:pt x="1704" y="2388"/>
                  </a:lnTo>
                  <a:lnTo>
                    <a:pt x="1718" y="2434"/>
                  </a:lnTo>
                  <a:lnTo>
                    <a:pt x="1740" y="2476"/>
                  </a:lnTo>
                  <a:lnTo>
                    <a:pt x="1768" y="2512"/>
                  </a:lnTo>
                  <a:lnTo>
                    <a:pt x="1786" y="2530"/>
                  </a:lnTo>
                  <a:lnTo>
                    <a:pt x="1804" y="2547"/>
                  </a:lnTo>
                  <a:lnTo>
                    <a:pt x="1826" y="2562"/>
                  </a:lnTo>
                  <a:lnTo>
                    <a:pt x="1850" y="2576"/>
                  </a:lnTo>
                  <a:lnTo>
                    <a:pt x="1992" y="2647"/>
                  </a:lnTo>
                  <a:lnTo>
                    <a:pt x="2063" y="2690"/>
                  </a:lnTo>
                  <a:lnTo>
                    <a:pt x="2096" y="2715"/>
                  </a:lnTo>
                  <a:lnTo>
                    <a:pt x="2124" y="2740"/>
                  </a:lnTo>
                  <a:lnTo>
                    <a:pt x="2174" y="2786"/>
                  </a:lnTo>
                  <a:lnTo>
                    <a:pt x="2224" y="2835"/>
                  </a:lnTo>
                  <a:lnTo>
                    <a:pt x="2249" y="2857"/>
                  </a:lnTo>
                  <a:lnTo>
                    <a:pt x="2280" y="2874"/>
                  </a:lnTo>
                  <a:lnTo>
                    <a:pt x="2309" y="2886"/>
                  </a:lnTo>
                  <a:lnTo>
                    <a:pt x="2341" y="2893"/>
                  </a:lnTo>
                  <a:lnTo>
                    <a:pt x="2391" y="2896"/>
                  </a:lnTo>
                  <a:lnTo>
                    <a:pt x="2437" y="2896"/>
                  </a:lnTo>
                  <a:lnTo>
                    <a:pt x="2483" y="2896"/>
                  </a:lnTo>
                  <a:lnTo>
                    <a:pt x="2529" y="2900"/>
                  </a:lnTo>
                  <a:lnTo>
                    <a:pt x="2573" y="2907"/>
                  </a:lnTo>
                  <a:lnTo>
                    <a:pt x="2590" y="2913"/>
                  </a:lnTo>
                  <a:lnTo>
                    <a:pt x="2612" y="2925"/>
                  </a:lnTo>
                  <a:lnTo>
                    <a:pt x="2629" y="2935"/>
                  </a:lnTo>
                  <a:lnTo>
                    <a:pt x="2647" y="2953"/>
                  </a:lnTo>
                  <a:lnTo>
                    <a:pt x="2665" y="2971"/>
                  </a:lnTo>
                  <a:lnTo>
                    <a:pt x="2680" y="2996"/>
                  </a:lnTo>
                  <a:lnTo>
                    <a:pt x="2693" y="3032"/>
                  </a:lnTo>
                  <a:lnTo>
                    <a:pt x="2704" y="3071"/>
                  </a:lnTo>
                  <a:lnTo>
                    <a:pt x="2708" y="3113"/>
                  </a:lnTo>
                  <a:lnTo>
                    <a:pt x="2700" y="3156"/>
                  </a:lnTo>
                  <a:lnTo>
                    <a:pt x="2690" y="3195"/>
                  </a:lnTo>
                  <a:lnTo>
                    <a:pt x="2676" y="3235"/>
                  </a:lnTo>
                  <a:lnTo>
                    <a:pt x="2654" y="3270"/>
                  </a:lnTo>
                  <a:lnTo>
                    <a:pt x="2626" y="3298"/>
                  </a:lnTo>
                  <a:lnTo>
                    <a:pt x="2608" y="3316"/>
                  </a:lnTo>
                  <a:lnTo>
                    <a:pt x="2590" y="3326"/>
                  </a:lnTo>
                  <a:lnTo>
                    <a:pt x="2573" y="3337"/>
                  </a:lnTo>
                  <a:lnTo>
                    <a:pt x="2551" y="3348"/>
                  </a:lnTo>
                  <a:lnTo>
                    <a:pt x="2534" y="3355"/>
                  </a:lnTo>
                  <a:lnTo>
                    <a:pt x="2512" y="3359"/>
                  </a:lnTo>
                  <a:lnTo>
                    <a:pt x="2473" y="3362"/>
                  </a:lnTo>
                  <a:lnTo>
                    <a:pt x="2431" y="3355"/>
                  </a:lnTo>
                  <a:lnTo>
                    <a:pt x="2387" y="3348"/>
                  </a:lnTo>
                  <a:lnTo>
                    <a:pt x="2348" y="3330"/>
                  </a:lnTo>
                  <a:lnTo>
                    <a:pt x="2306" y="3313"/>
                  </a:lnTo>
                  <a:lnTo>
                    <a:pt x="2327" y="3352"/>
                  </a:lnTo>
                  <a:lnTo>
                    <a:pt x="2338" y="3391"/>
                  </a:lnTo>
                  <a:lnTo>
                    <a:pt x="2341" y="3430"/>
                  </a:lnTo>
                  <a:lnTo>
                    <a:pt x="2338" y="3462"/>
                  </a:lnTo>
                  <a:lnTo>
                    <a:pt x="2327" y="3494"/>
                  </a:lnTo>
                  <a:lnTo>
                    <a:pt x="2309" y="3523"/>
                  </a:lnTo>
                  <a:lnTo>
                    <a:pt x="2288" y="3547"/>
                  </a:lnTo>
                  <a:lnTo>
                    <a:pt x="2263" y="3565"/>
                  </a:lnTo>
                  <a:lnTo>
                    <a:pt x="2234" y="3579"/>
                  </a:lnTo>
                  <a:lnTo>
                    <a:pt x="2202" y="3590"/>
                  </a:lnTo>
                  <a:lnTo>
                    <a:pt x="2167" y="3590"/>
                  </a:lnTo>
                  <a:lnTo>
                    <a:pt x="2135" y="3586"/>
                  </a:lnTo>
                  <a:lnTo>
                    <a:pt x="2099" y="3575"/>
                  </a:lnTo>
                  <a:lnTo>
                    <a:pt x="2063" y="3558"/>
                  </a:lnTo>
                  <a:lnTo>
                    <a:pt x="2031" y="3533"/>
                  </a:lnTo>
                  <a:lnTo>
                    <a:pt x="1999" y="3497"/>
                  </a:lnTo>
                  <a:lnTo>
                    <a:pt x="2011" y="3536"/>
                  </a:lnTo>
                  <a:lnTo>
                    <a:pt x="2017" y="3575"/>
                  </a:lnTo>
                  <a:lnTo>
                    <a:pt x="2021" y="3611"/>
                  </a:lnTo>
                  <a:lnTo>
                    <a:pt x="2017" y="3647"/>
                  </a:lnTo>
                  <a:lnTo>
                    <a:pt x="2014" y="3665"/>
                  </a:lnTo>
                  <a:lnTo>
                    <a:pt x="2007" y="3682"/>
                  </a:lnTo>
                  <a:lnTo>
                    <a:pt x="1999" y="3697"/>
                  </a:lnTo>
                  <a:lnTo>
                    <a:pt x="1989" y="3711"/>
                  </a:lnTo>
                  <a:lnTo>
                    <a:pt x="1975" y="3721"/>
                  </a:lnTo>
                  <a:lnTo>
                    <a:pt x="1957" y="3733"/>
                  </a:lnTo>
                  <a:lnTo>
                    <a:pt x="1939" y="3743"/>
                  </a:lnTo>
                  <a:lnTo>
                    <a:pt x="1918" y="3746"/>
                  </a:lnTo>
                  <a:lnTo>
                    <a:pt x="1889" y="3753"/>
                  </a:lnTo>
                  <a:lnTo>
                    <a:pt x="1857" y="3753"/>
                  </a:lnTo>
                  <a:lnTo>
                    <a:pt x="1833" y="3750"/>
                  </a:lnTo>
                  <a:lnTo>
                    <a:pt x="1804" y="3739"/>
                  </a:lnTo>
                  <a:lnTo>
                    <a:pt x="1782" y="3728"/>
                  </a:lnTo>
                  <a:lnTo>
                    <a:pt x="1758" y="3714"/>
                  </a:lnTo>
                  <a:lnTo>
                    <a:pt x="1740" y="3697"/>
                  </a:lnTo>
                  <a:lnTo>
                    <a:pt x="1726" y="3675"/>
                  </a:lnTo>
                  <a:lnTo>
                    <a:pt x="1736" y="3714"/>
                  </a:lnTo>
                  <a:lnTo>
                    <a:pt x="1740" y="3746"/>
                  </a:lnTo>
                  <a:lnTo>
                    <a:pt x="1736" y="3779"/>
                  </a:lnTo>
                  <a:lnTo>
                    <a:pt x="1726" y="3804"/>
                  </a:lnTo>
                  <a:lnTo>
                    <a:pt x="1711" y="3824"/>
                  </a:lnTo>
                  <a:lnTo>
                    <a:pt x="1690" y="3843"/>
                  </a:lnTo>
                  <a:lnTo>
                    <a:pt x="1669" y="3857"/>
                  </a:lnTo>
                  <a:lnTo>
                    <a:pt x="1640" y="3864"/>
                  </a:lnTo>
                  <a:lnTo>
                    <a:pt x="1611" y="3867"/>
                  </a:lnTo>
                  <a:lnTo>
                    <a:pt x="1580" y="3870"/>
                  </a:lnTo>
                  <a:lnTo>
                    <a:pt x="1552" y="3867"/>
                  </a:lnTo>
                  <a:lnTo>
                    <a:pt x="1519" y="3857"/>
                  </a:lnTo>
                  <a:lnTo>
                    <a:pt x="1491" y="3846"/>
                  </a:lnTo>
                  <a:lnTo>
                    <a:pt x="1462" y="3828"/>
                  </a:lnTo>
                  <a:lnTo>
                    <a:pt x="1438" y="3811"/>
                  </a:lnTo>
                  <a:lnTo>
                    <a:pt x="1416" y="3785"/>
                  </a:lnTo>
                  <a:lnTo>
                    <a:pt x="1423" y="3804"/>
                  </a:lnTo>
                  <a:lnTo>
                    <a:pt x="1430" y="3824"/>
                  </a:lnTo>
                  <a:lnTo>
                    <a:pt x="1427" y="3846"/>
                  </a:lnTo>
                  <a:lnTo>
                    <a:pt x="1423" y="3867"/>
                  </a:lnTo>
                  <a:lnTo>
                    <a:pt x="1413" y="3889"/>
                  </a:lnTo>
                  <a:lnTo>
                    <a:pt x="1402" y="3910"/>
                  </a:lnTo>
                  <a:lnTo>
                    <a:pt x="1388" y="3928"/>
                  </a:lnTo>
                  <a:lnTo>
                    <a:pt x="1370" y="3942"/>
                  </a:lnTo>
                  <a:lnTo>
                    <a:pt x="1342" y="3960"/>
                  </a:lnTo>
                  <a:lnTo>
                    <a:pt x="1306" y="3974"/>
                  </a:lnTo>
                  <a:lnTo>
                    <a:pt x="1270" y="3982"/>
                  </a:lnTo>
                  <a:lnTo>
                    <a:pt x="1231" y="3985"/>
                  </a:lnTo>
                  <a:lnTo>
                    <a:pt x="1196" y="3985"/>
                  </a:lnTo>
                  <a:lnTo>
                    <a:pt x="1160" y="3977"/>
                  </a:lnTo>
                  <a:lnTo>
                    <a:pt x="1125" y="3963"/>
                  </a:lnTo>
                  <a:lnTo>
                    <a:pt x="1093" y="3949"/>
                  </a:lnTo>
                  <a:lnTo>
                    <a:pt x="1074" y="3935"/>
                  </a:lnTo>
                  <a:lnTo>
                    <a:pt x="1060" y="3921"/>
                  </a:lnTo>
                  <a:lnTo>
                    <a:pt x="1050" y="3906"/>
                  </a:lnTo>
                  <a:lnTo>
                    <a:pt x="1039" y="3892"/>
                  </a:lnTo>
                  <a:lnTo>
                    <a:pt x="1028" y="3864"/>
                  </a:lnTo>
                  <a:lnTo>
                    <a:pt x="1010" y="3828"/>
                  </a:lnTo>
                  <a:lnTo>
                    <a:pt x="996" y="3814"/>
                  </a:lnTo>
                  <a:lnTo>
                    <a:pt x="982" y="3796"/>
                  </a:lnTo>
                  <a:lnTo>
                    <a:pt x="964" y="3785"/>
                  </a:lnTo>
                  <a:lnTo>
                    <a:pt x="942" y="3775"/>
                  </a:lnTo>
                  <a:lnTo>
                    <a:pt x="903" y="3757"/>
                  </a:lnTo>
                  <a:lnTo>
                    <a:pt x="861" y="3743"/>
                  </a:lnTo>
                  <a:lnTo>
                    <a:pt x="758" y="3711"/>
                  </a:lnTo>
                  <a:lnTo>
                    <a:pt x="658" y="3679"/>
                  </a:lnTo>
                  <a:lnTo>
                    <a:pt x="559" y="3643"/>
                  </a:lnTo>
                  <a:lnTo>
                    <a:pt x="509" y="3621"/>
                  </a:lnTo>
                  <a:lnTo>
                    <a:pt x="463" y="3597"/>
                  </a:lnTo>
                  <a:lnTo>
                    <a:pt x="417" y="3572"/>
                  </a:lnTo>
                  <a:lnTo>
                    <a:pt x="370" y="3543"/>
                  </a:lnTo>
                  <a:lnTo>
                    <a:pt x="331" y="3511"/>
                  </a:lnTo>
                  <a:lnTo>
                    <a:pt x="292" y="3479"/>
                  </a:lnTo>
                  <a:lnTo>
                    <a:pt x="253" y="3440"/>
                  </a:lnTo>
                  <a:lnTo>
                    <a:pt x="221" y="3398"/>
                  </a:lnTo>
                  <a:lnTo>
                    <a:pt x="188" y="3355"/>
                  </a:lnTo>
                  <a:lnTo>
                    <a:pt x="163" y="3301"/>
                  </a:lnTo>
                  <a:lnTo>
                    <a:pt x="149" y="3274"/>
                  </a:lnTo>
                  <a:lnTo>
                    <a:pt x="139" y="3242"/>
                  </a:lnTo>
                  <a:lnTo>
                    <a:pt x="131" y="3209"/>
                  </a:lnTo>
                  <a:lnTo>
                    <a:pt x="124" y="3174"/>
                  </a:lnTo>
                  <a:lnTo>
                    <a:pt x="117" y="3106"/>
                  </a:lnTo>
                  <a:lnTo>
                    <a:pt x="114" y="3035"/>
                  </a:lnTo>
                  <a:lnTo>
                    <a:pt x="117" y="2960"/>
                  </a:lnTo>
                  <a:lnTo>
                    <a:pt x="121" y="2889"/>
                  </a:lnTo>
                  <a:lnTo>
                    <a:pt x="128" y="2757"/>
                  </a:lnTo>
                  <a:close/>
                </a:path>
              </a:pathLst>
            </a:custGeom>
            <a:solidFill>
              <a:srgbClr val="EF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1858963" y="2879725"/>
              <a:ext cx="520700" cy="328613"/>
            </a:xfrm>
            <a:custGeom>
              <a:avLst/>
              <a:gdLst>
                <a:gd name="T0" fmla="*/ 327 w 5252"/>
                <a:gd name="T1" fmla="*/ 2256 h 3305"/>
                <a:gd name="T2" fmla="*/ 139 w 5252"/>
                <a:gd name="T3" fmla="*/ 1914 h 3305"/>
                <a:gd name="T4" fmla="*/ 68 w 5252"/>
                <a:gd name="T5" fmla="*/ 1736 h 3305"/>
                <a:gd name="T6" fmla="*/ 22 w 5252"/>
                <a:gd name="T7" fmla="*/ 1551 h 3305"/>
                <a:gd name="T8" fmla="*/ 0 w 5252"/>
                <a:gd name="T9" fmla="*/ 1366 h 3305"/>
                <a:gd name="T10" fmla="*/ 7 w 5252"/>
                <a:gd name="T11" fmla="*/ 1184 h 3305"/>
                <a:gd name="T12" fmla="*/ 49 w 5252"/>
                <a:gd name="T13" fmla="*/ 1011 h 3305"/>
                <a:gd name="T14" fmla="*/ 128 w 5252"/>
                <a:gd name="T15" fmla="*/ 840 h 3305"/>
                <a:gd name="T16" fmla="*/ 246 w 5252"/>
                <a:gd name="T17" fmla="*/ 679 h 3305"/>
                <a:gd name="T18" fmla="*/ 410 w 5252"/>
                <a:gd name="T19" fmla="*/ 527 h 3305"/>
                <a:gd name="T20" fmla="*/ 581 w 5252"/>
                <a:gd name="T21" fmla="*/ 395 h 3305"/>
                <a:gd name="T22" fmla="*/ 754 w 5252"/>
                <a:gd name="T23" fmla="*/ 284 h 3305"/>
                <a:gd name="T24" fmla="*/ 932 w 5252"/>
                <a:gd name="T25" fmla="*/ 196 h 3305"/>
                <a:gd name="T26" fmla="*/ 1238 w 5252"/>
                <a:gd name="T27" fmla="*/ 93 h 3305"/>
                <a:gd name="T28" fmla="*/ 1626 w 5252"/>
                <a:gd name="T29" fmla="*/ 22 h 3305"/>
                <a:gd name="T30" fmla="*/ 2042 w 5252"/>
                <a:gd name="T31" fmla="*/ 0 h 3305"/>
                <a:gd name="T32" fmla="*/ 2498 w 5252"/>
                <a:gd name="T33" fmla="*/ 7 h 3305"/>
                <a:gd name="T34" fmla="*/ 2999 w 5252"/>
                <a:gd name="T35" fmla="*/ 39 h 3305"/>
                <a:gd name="T36" fmla="*/ 3519 w 5252"/>
                <a:gd name="T37" fmla="*/ 114 h 3305"/>
                <a:gd name="T38" fmla="*/ 3861 w 5252"/>
                <a:gd name="T39" fmla="*/ 199 h 3305"/>
                <a:gd name="T40" fmla="*/ 4102 w 5252"/>
                <a:gd name="T41" fmla="*/ 284 h 3305"/>
                <a:gd name="T42" fmla="*/ 4334 w 5252"/>
                <a:gd name="T43" fmla="*/ 391 h 3305"/>
                <a:gd name="T44" fmla="*/ 4547 w 5252"/>
                <a:gd name="T45" fmla="*/ 523 h 3305"/>
                <a:gd name="T46" fmla="*/ 4736 w 5252"/>
                <a:gd name="T47" fmla="*/ 683 h 3305"/>
                <a:gd name="T48" fmla="*/ 4889 w 5252"/>
                <a:gd name="T49" fmla="*/ 857 h 3305"/>
                <a:gd name="T50" fmla="*/ 4999 w 5252"/>
                <a:gd name="T51" fmla="*/ 1042 h 3305"/>
                <a:gd name="T52" fmla="*/ 5103 w 5252"/>
                <a:gd name="T53" fmla="*/ 1263 h 3305"/>
                <a:gd name="T54" fmla="*/ 5181 w 5252"/>
                <a:gd name="T55" fmla="*/ 1497 h 3305"/>
                <a:gd name="T56" fmla="*/ 5234 w 5252"/>
                <a:gd name="T57" fmla="*/ 1729 h 3305"/>
                <a:gd name="T58" fmla="*/ 5252 w 5252"/>
                <a:gd name="T59" fmla="*/ 1936 h 3305"/>
                <a:gd name="T60" fmla="*/ 5230 w 5252"/>
                <a:gd name="T61" fmla="*/ 2073 h 3305"/>
                <a:gd name="T62" fmla="*/ 5145 w 5252"/>
                <a:gd name="T63" fmla="*/ 2273 h 3305"/>
                <a:gd name="T64" fmla="*/ 5010 w 5252"/>
                <a:gd name="T65" fmla="*/ 2458 h 3305"/>
                <a:gd name="T66" fmla="*/ 4846 w 5252"/>
                <a:gd name="T67" fmla="*/ 2625 h 3305"/>
                <a:gd name="T68" fmla="*/ 4672 w 5252"/>
                <a:gd name="T69" fmla="*/ 2768 h 3305"/>
                <a:gd name="T70" fmla="*/ 4344 w 5252"/>
                <a:gd name="T71" fmla="*/ 2971 h 3305"/>
                <a:gd name="T72" fmla="*/ 3989 w 5252"/>
                <a:gd name="T73" fmla="*/ 3120 h 3305"/>
                <a:gd name="T74" fmla="*/ 3611 w 5252"/>
                <a:gd name="T75" fmla="*/ 3223 h 3305"/>
                <a:gd name="T76" fmla="*/ 3223 w 5252"/>
                <a:gd name="T77" fmla="*/ 3284 h 3305"/>
                <a:gd name="T78" fmla="*/ 2840 w 5252"/>
                <a:gd name="T79" fmla="*/ 3305 h 3305"/>
                <a:gd name="T80" fmla="*/ 2448 w 5252"/>
                <a:gd name="T81" fmla="*/ 3291 h 3305"/>
                <a:gd name="T82" fmla="*/ 2014 w 5252"/>
                <a:gd name="T83" fmla="*/ 3237 h 3305"/>
                <a:gd name="T84" fmla="*/ 1580 w 5252"/>
                <a:gd name="T85" fmla="*/ 3142 h 3305"/>
                <a:gd name="T86" fmla="*/ 1167 w 5252"/>
                <a:gd name="T87" fmla="*/ 2984 h 3305"/>
                <a:gd name="T88" fmla="*/ 972 w 5252"/>
                <a:gd name="T89" fmla="*/ 2885 h 3305"/>
                <a:gd name="T90" fmla="*/ 789 w 5252"/>
                <a:gd name="T91" fmla="*/ 2764 h 3305"/>
                <a:gd name="T92" fmla="*/ 626 w 5252"/>
                <a:gd name="T93" fmla="*/ 2622 h 3305"/>
                <a:gd name="T94" fmla="*/ 477 w 5252"/>
                <a:gd name="T95" fmla="*/ 2461 h 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52" h="3305">
                  <a:moveTo>
                    <a:pt x="477" y="2461"/>
                  </a:moveTo>
                  <a:lnTo>
                    <a:pt x="398" y="2362"/>
                  </a:lnTo>
                  <a:lnTo>
                    <a:pt x="327" y="2256"/>
                  </a:lnTo>
                  <a:lnTo>
                    <a:pt x="256" y="2146"/>
                  </a:lnTo>
                  <a:lnTo>
                    <a:pt x="193" y="2031"/>
                  </a:lnTo>
                  <a:lnTo>
                    <a:pt x="139" y="1914"/>
                  </a:lnTo>
                  <a:lnTo>
                    <a:pt x="114" y="1857"/>
                  </a:lnTo>
                  <a:lnTo>
                    <a:pt x="89" y="1797"/>
                  </a:lnTo>
                  <a:lnTo>
                    <a:pt x="68" y="1736"/>
                  </a:lnTo>
                  <a:lnTo>
                    <a:pt x="49" y="1675"/>
                  </a:lnTo>
                  <a:lnTo>
                    <a:pt x="36" y="1611"/>
                  </a:lnTo>
                  <a:lnTo>
                    <a:pt x="22" y="1551"/>
                  </a:lnTo>
                  <a:lnTo>
                    <a:pt x="10" y="1490"/>
                  </a:lnTo>
                  <a:lnTo>
                    <a:pt x="3" y="1430"/>
                  </a:lnTo>
                  <a:lnTo>
                    <a:pt x="0" y="1366"/>
                  </a:lnTo>
                  <a:lnTo>
                    <a:pt x="0" y="1306"/>
                  </a:lnTo>
                  <a:lnTo>
                    <a:pt x="0" y="1245"/>
                  </a:lnTo>
                  <a:lnTo>
                    <a:pt x="7" y="1184"/>
                  </a:lnTo>
                  <a:lnTo>
                    <a:pt x="18" y="1128"/>
                  </a:lnTo>
                  <a:lnTo>
                    <a:pt x="32" y="1067"/>
                  </a:lnTo>
                  <a:lnTo>
                    <a:pt x="49" y="1011"/>
                  </a:lnTo>
                  <a:lnTo>
                    <a:pt x="71" y="950"/>
                  </a:lnTo>
                  <a:lnTo>
                    <a:pt x="96" y="893"/>
                  </a:lnTo>
                  <a:lnTo>
                    <a:pt x="128" y="840"/>
                  </a:lnTo>
                  <a:lnTo>
                    <a:pt x="161" y="782"/>
                  </a:lnTo>
                  <a:lnTo>
                    <a:pt x="203" y="730"/>
                  </a:lnTo>
                  <a:lnTo>
                    <a:pt x="246" y="679"/>
                  </a:lnTo>
                  <a:lnTo>
                    <a:pt x="295" y="630"/>
                  </a:lnTo>
                  <a:lnTo>
                    <a:pt x="352" y="576"/>
                  </a:lnTo>
                  <a:lnTo>
                    <a:pt x="410" y="527"/>
                  </a:lnTo>
                  <a:lnTo>
                    <a:pt x="466" y="481"/>
                  </a:lnTo>
                  <a:lnTo>
                    <a:pt x="523" y="437"/>
                  </a:lnTo>
                  <a:lnTo>
                    <a:pt x="581" y="395"/>
                  </a:lnTo>
                  <a:lnTo>
                    <a:pt x="637" y="356"/>
                  </a:lnTo>
                  <a:lnTo>
                    <a:pt x="694" y="320"/>
                  </a:lnTo>
                  <a:lnTo>
                    <a:pt x="754" y="284"/>
                  </a:lnTo>
                  <a:lnTo>
                    <a:pt x="811" y="252"/>
                  </a:lnTo>
                  <a:lnTo>
                    <a:pt x="872" y="224"/>
                  </a:lnTo>
                  <a:lnTo>
                    <a:pt x="932" y="196"/>
                  </a:lnTo>
                  <a:lnTo>
                    <a:pt x="989" y="171"/>
                  </a:lnTo>
                  <a:lnTo>
                    <a:pt x="1114" y="128"/>
                  </a:lnTo>
                  <a:lnTo>
                    <a:pt x="1238" y="93"/>
                  </a:lnTo>
                  <a:lnTo>
                    <a:pt x="1363" y="61"/>
                  </a:lnTo>
                  <a:lnTo>
                    <a:pt x="1494" y="39"/>
                  </a:lnTo>
                  <a:lnTo>
                    <a:pt x="1626" y="22"/>
                  </a:lnTo>
                  <a:lnTo>
                    <a:pt x="1761" y="10"/>
                  </a:lnTo>
                  <a:lnTo>
                    <a:pt x="1900" y="3"/>
                  </a:lnTo>
                  <a:lnTo>
                    <a:pt x="2042" y="0"/>
                  </a:lnTo>
                  <a:lnTo>
                    <a:pt x="2188" y="0"/>
                  </a:lnTo>
                  <a:lnTo>
                    <a:pt x="2337" y="3"/>
                  </a:lnTo>
                  <a:lnTo>
                    <a:pt x="2498" y="7"/>
                  </a:lnTo>
                  <a:lnTo>
                    <a:pt x="2662" y="14"/>
                  </a:lnTo>
                  <a:lnTo>
                    <a:pt x="2829" y="25"/>
                  </a:lnTo>
                  <a:lnTo>
                    <a:pt x="2999" y="39"/>
                  </a:lnTo>
                  <a:lnTo>
                    <a:pt x="3174" y="61"/>
                  </a:lnTo>
                  <a:lnTo>
                    <a:pt x="3348" y="85"/>
                  </a:lnTo>
                  <a:lnTo>
                    <a:pt x="3519" y="114"/>
                  </a:lnTo>
                  <a:lnTo>
                    <a:pt x="3690" y="153"/>
                  </a:lnTo>
                  <a:lnTo>
                    <a:pt x="3775" y="174"/>
                  </a:lnTo>
                  <a:lnTo>
                    <a:pt x="3861" y="199"/>
                  </a:lnTo>
                  <a:lnTo>
                    <a:pt x="3943" y="224"/>
                  </a:lnTo>
                  <a:lnTo>
                    <a:pt x="4024" y="252"/>
                  </a:lnTo>
                  <a:lnTo>
                    <a:pt x="4102" y="284"/>
                  </a:lnTo>
                  <a:lnTo>
                    <a:pt x="4181" y="317"/>
                  </a:lnTo>
                  <a:lnTo>
                    <a:pt x="4259" y="352"/>
                  </a:lnTo>
                  <a:lnTo>
                    <a:pt x="4334" y="391"/>
                  </a:lnTo>
                  <a:lnTo>
                    <a:pt x="4405" y="434"/>
                  </a:lnTo>
                  <a:lnTo>
                    <a:pt x="4476" y="476"/>
                  </a:lnTo>
                  <a:lnTo>
                    <a:pt x="4547" y="523"/>
                  </a:lnTo>
                  <a:lnTo>
                    <a:pt x="4612" y="572"/>
                  </a:lnTo>
                  <a:lnTo>
                    <a:pt x="4676" y="626"/>
                  </a:lnTo>
                  <a:lnTo>
                    <a:pt x="4736" y="683"/>
                  </a:lnTo>
                  <a:lnTo>
                    <a:pt x="4796" y="743"/>
                  </a:lnTo>
                  <a:lnTo>
                    <a:pt x="4850" y="808"/>
                  </a:lnTo>
                  <a:lnTo>
                    <a:pt x="4889" y="857"/>
                  </a:lnTo>
                  <a:lnTo>
                    <a:pt x="4925" y="914"/>
                  </a:lnTo>
                  <a:lnTo>
                    <a:pt x="4964" y="979"/>
                  </a:lnTo>
                  <a:lnTo>
                    <a:pt x="4999" y="1042"/>
                  </a:lnTo>
                  <a:lnTo>
                    <a:pt x="5035" y="1113"/>
                  </a:lnTo>
                  <a:lnTo>
                    <a:pt x="5071" y="1189"/>
                  </a:lnTo>
                  <a:lnTo>
                    <a:pt x="5103" y="1263"/>
                  </a:lnTo>
                  <a:lnTo>
                    <a:pt x="5131" y="1341"/>
                  </a:lnTo>
                  <a:lnTo>
                    <a:pt x="5159" y="1419"/>
                  </a:lnTo>
                  <a:lnTo>
                    <a:pt x="5181" y="1497"/>
                  </a:lnTo>
                  <a:lnTo>
                    <a:pt x="5203" y="1580"/>
                  </a:lnTo>
                  <a:lnTo>
                    <a:pt x="5220" y="1654"/>
                  </a:lnTo>
                  <a:lnTo>
                    <a:pt x="5234" y="1729"/>
                  </a:lnTo>
                  <a:lnTo>
                    <a:pt x="5245" y="1804"/>
                  </a:lnTo>
                  <a:lnTo>
                    <a:pt x="5252" y="1871"/>
                  </a:lnTo>
                  <a:lnTo>
                    <a:pt x="5252" y="1936"/>
                  </a:lnTo>
                  <a:lnTo>
                    <a:pt x="5248" y="1971"/>
                  </a:lnTo>
                  <a:lnTo>
                    <a:pt x="5245" y="2007"/>
                  </a:lnTo>
                  <a:lnTo>
                    <a:pt x="5230" y="2073"/>
                  </a:lnTo>
                  <a:lnTo>
                    <a:pt x="5209" y="2141"/>
                  </a:lnTo>
                  <a:lnTo>
                    <a:pt x="5181" y="2209"/>
                  </a:lnTo>
                  <a:lnTo>
                    <a:pt x="5145" y="2273"/>
                  </a:lnTo>
                  <a:lnTo>
                    <a:pt x="5103" y="2337"/>
                  </a:lnTo>
                  <a:lnTo>
                    <a:pt x="5060" y="2401"/>
                  </a:lnTo>
                  <a:lnTo>
                    <a:pt x="5010" y="2458"/>
                  </a:lnTo>
                  <a:lnTo>
                    <a:pt x="4957" y="2519"/>
                  </a:lnTo>
                  <a:lnTo>
                    <a:pt x="4903" y="2572"/>
                  </a:lnTo>
                  <a:lnTo>
                    <a:pt x="4846" y="2625"/>
                  </a:lnTo>
                  <a:lnTo>
                    <a:pt x="4789" y="2675"/>
                  </a:lnTo>
                  <a:lnTo>
                    <a:pt x="4729" y="2722"/>
                  </a:lnTo>
                  <a:lnTo>
                    <a:pt x="4672" y="2768"/>
                  </a:lnTo>
                  <a:lnTo>
                    <a:pt x="4558" y="2846"/>
                  </a:lnTo>
                  <a:lnTo>
                    <a:pt x="4455" y="2910"/>
                  </a:lnTo>
                  <a:lnTo>
                    <a:pt x="4344" y="2971"/>
                  </a:lnTo>
                  <a:lnTo>
                    <a:pt x="4231" y="3027"/>
                  </a:lnTo>
                  <a:lnTo>
                    <a:pt x="4110" y="3074"/>
                  </a:lnTo>
                  <a:lnTo>
                    <a:pt x="3989" y="3120"/>
                  </a:lnTo>
                  <a:lnTo>
                    <a:pt x="3865" y="3159"/>
                  </a:lnTo>
                  <a:lnTo>
                    <a:pt x="3740" y="3191"/>
                  </a:lnTo>
                  <a:lnTo>
                    <a:pt x="3611" y="3223"/>
                  </a:lnTo>
                  <a:lnTo>
                    <a:pt x="3484" y="3248"/>
                  </a:lnTo>
                  <a:lnTo>
                    <a:pt x="3352" y="3266"/>
                  </a:lnTo>
                  <a:lnTo>
                    <a:pt x="3223" y="3284"/>
                  </a:lnTo>
                  <a:lnTo>
                    <a:pt x="3092" y="3294"/>
                  </a:lnTo>
                  <a:lnTo>
                    <a:pt x="2964" y="3301"/>
                  </a:lnTo>
                  <a:lnTo>
                    <a:pt x="2840" y="3305"/>
                  </a:lnTo>
                  <a:lnTo>
                    <a:pt x="2715" y="3305"/>
                  </a:lnTo>
                  <a:lnTo>
                    <a:pt x="2591" y="3301"/>
                  </a:lnTo>
                  <a:lnTo>
                    <a:pt x="2448" y="3291"/>
                  </a:lnTo>
                  <a:lnTo>
                    <a:pt x="2305" y="3276"/>
                  </a:lnTo>
                  <a:lnTo>
                    <a:pt x="2160" y="3259"/>
                  </a:lnTo>
                  <a:lnTo>
                    <a:pt x="2014" y="3237"/>
                  </a:lnTo>
                  <a:lnTo>
                    <a:pt x="1868" y="3213"/>
                  </a:lnTo>
                  <a:lnTo>
                    <a:pt x="1722" y="3177"/>
                  </a:lnTo>
                  <a:lnTo>
                    <a:pt x="1580" y="3142"/>
                  </a:lnTo>
                  <a:lnTo>
                    <a:pt x="1438" y="3095"/>
                  </a:lnTo>
                  <a:lnTo>
                    <a:pt x="1299" y="3045"/>
                  </a:lnTo>
                  <a:lnTo>
                    <a:pt x="1167" y="2984"/>
                  </a:lnTo>
                  <a:lnTo>
                    <a:pt x="1099" y="2952"/>
                  </a:lnTo>
                  <a:lnTo>
                    <a:pt x="1035" y="2920"/>
                  </a:lnTo>
                  <a:lnTo>
                    <a:pt x="972" y="2885"/>
                  </a:lnTo>
                  <a:lnTo>
                    <a:pt x="911" y="2846"/>
                  </a:lnTo>
                  <a:lnTo>
                    <a:pt x="850" y="2807"/>
                  </a:lnTo>
                  <a:lnTo>
                    <a:pt x="789" y="2764"/>
                  </a:lnTo>
                  <a:lnTo>
                    <a:pt x="733" y="2718"/>
                  </a:lnTo>
                  <a:lnTo>
                    <a:pt x="679" y="2671"/>
                  </a:lnTo>
                  <a:lnTo>
                    <a:pt x="626" y="2622"/>
                  </a:lnTo>
                  <a:lnTo>
                    <a:pt x="573" y="2572"/>
                  </a:lnTo>
                  <a:lnTo>
                    <a:pt x="523" y="2519"/>
                  </a:lnTo>
                  <a:lnTo>
                    <a:pt x="477" y="24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1852613" y="2873375"/>
              <a:ext cx="533400" cy="339725"/>
            </a:xfrm>
            <a:custGeom>
              <a:avLst/>
              <a:gdLst>
                <a:gd name="T0" fmla="*/ 142 w 5377"/>
                <a:gd name="T1" fmla="*/ 862 h 3426"/>
                <a:gd name="T2" fmla="*/ 25 w 5377"/>
                <a:gd name="T3" fmla="*/ 1157 h 3426"/>
                <a:gd name="T4" fmla="*/ 3 w 5377"/>
                <a:gd name="T5" fmla="*/ 1470 h 3426"/>
                <a:gd name="T6" fmla="*/ 64 w 5377"/>
                <a:gd name="T7" fmla="*/ 1787 h 3426"/>
                <a:gd name="T8" fmla="*/ 192 w 5377"/>
                <a:gd name="T9" fmla="*/ 2099 h 3426"/>
                <a:gd name="T10" fmla="*/ 533 w 5377"/>
                <a:gd name="T11" fmla="*/ 2608 h 3426"/>
                <a:gd name="T12" fmla="*/ 762 w 5377"/>
                <a:gd name="T13" fmla="*/ 2829 h 3426"/>
                <a:gd name="T14" fmla="*/ 1217 w 5377"/>
                <a:gd name="T15" fmla="*/ 3106 h 3426"/>
                <a:gd name="T16" fmla="*/ 1946 w 5377"/>
                <a:gd name="T17" fmla="*/ 3337 h 3426"/>
                <a:gd name="T18" fmla="*/ 2793 w 5377"/>
                <a:gd name="T19" fmla="*/ 3426 h 3426"/>
                <a:gd name="T20" fmla="*/ 3487 w 5377"/>
                <a:gd name="T21" fmla="*/ 3380 h 3426"/>
                <a:gd name="T22" fmla="*/ 4124 w 5377"/>
                <a:gd name="T23" fmla="*/ 3220 h 3426"/>
                <a:gd name="T24" fmla="*/ 4657 w 5377"/>
                <a:gd name="T25" fmla="*/ 2957 h 3426"/>
                <a:gd name="T26" fmla="*/ 4996 w 5377"/>
                <a:gd name="T27" fmla="*/ 2690 h 3426"/>
                <a:gd name="T28" fmla="*/ 5255 w 5377"/>
                <a:gd name="T29" fmla="*/ 2373 h 3426"/>
                <a:gd name="T30" fmla="*/ 5369 w 5377"/>
                <a:gd name="T31" fmla="*/ 2078 h 3426"/>
                <a:gd name="T32" fmla="*/ 5358 w 5377"/>
                <a:gd name="T33" fmla="*/ 1779 h 3426"/>
                <a:gd name="T34" fmla="*/ 5248 w 5377"/>
                <a:gd name="T35" fmla="*/ 1374 h 3426"/>
                <a:gd name="T36" fmla="*/ 5074 w 5377"/>
                <a:gd name="T37" fmla="*/ 1001 h 3426"/>
                <a:gd name="T38" fmla="*/ 4853 w 5377"/>
                <a:gd name="T39" fmla="*/ 712 h 3426"/>
                <a:gd name="T40" fmla="*/ 4537 w 5377"/>
                <a:gd name="T41" fmla="*/ 459 h 3426"/>
                <a:gd name="T42" fmla="*/ 4174 w 5377"/>
                <a:gd name="T43" fmla="*/ 278 h 3426"/>
                <a:gd name="T44" fmla="*/ 3680 w 5377"/>
                <a:gd name="T45" fmla="*/ 132 h 3426"/>
                <a:gd name="T46" fmla="*/ 2779 w 5377"/>
                <a:gd name="T47" fmla="*/ 18 h 3426"/>
                <a:gd name="T48" fmla="*/ 1939 w 5377"/>
                <a:gd name="T49" fmla="*/ 4 h 3426"/>
                <a:gd name="T50" fmla="*/ 1260 w 5377"/>
                <a:gd name="T51" fmla="*/ 100 h 3426"/>
                <a:gd name="T52" fmla="*/ 833 w 5377"/>
                <a:gd name="T53" fmla="*/ 267 h 3426"/>
                <a:gd name="T54" fmla="*/ 545 w 5377"/>
                <a:gd name="T55" fmla="*/ 452 h 3426"/>
                <a:gd name="T56" fmla="*/ 402 w 5377"/>
                <a:gd name="T57" fmla="*/ 733 h 3426"/>
                <a:gd name="T58" fmla="*/ 946 w 5377"/>
                <a:gd name="T59" fmla="*/ 345 h 3426"/>
                <a:gd name="T60" fmla="*/ 1548 w 5377"/>
                <a:gd name="T61" fmla="*/ 164 h 3426"/>
                <a:gd name="T62" fmla="*/ 2245 w 5377"/>
                <a:gd name="T63" fmla="*/ 122 h 3426"/>
                <a:gd name="T64" fmla="*/ 3121 w 5377"/>
                <a:gd name="T65" fmla="*/ 168 h 3426"/>
                <a:gd name="T66" fmla="*/ 3882 w 5377"/>
                <a:gd name="T67" fmla="*/ 310 h 3426"/>
                <a:gd name="T68" fmla="*/ 4259 w 5377"/>
                <a:gd name="T69" fmla="*/ 449 h 3426"/>
                <a:gd name="T70" fmla="*/ 4590 w 5377"/>
                <a:gd name="T71" fmla="*/ 644 h 3426"/>
                <a:gd name="T72" fmla="*/ 4867 w 5377"/>
                <a:gd name="T73" fmla="*/ 908 h 3426"/>
                <a:gd name="T74" fmla="*/ 5042 w 5377"/>
                <a:gd name="T75" fmla="*/ 1196 h 3426"/>
                <a:gd name="T76" fmla="*/ 5184 w 5377"/>
                <a:gd name="T77" fmla="*/ 1565 h 3426"/>
                <a:gd name="T78" fmla="*/ 5255 w 5377"/>
                <a:gd name="T79" fmla="*/ 1932 h 3426"/>
                <a:gd name="T80" fmla="*/ 5231 w 5377"/>
                <a:gd name="T81" fmla="*/ 2139 h 3426"/>
                <a:gd name="T82" fmla="*/ 5042 w 5377"/>
                <a:gd name="T83" fmla="*/ 2462 h 3426"/>
                <a:gd name="T84" fmla="*/ 4775 w 5377"/>
                <a:gd name="T85" fmla="*/ 2722 h 3426"/>
                <a:gd name="T86" fmla="*/ 4295 w 5377"/>
                <a:gd name="T87" fmla="*/ 3017 h 3426"/>
                <a:gd name="T88" fmla="*/ 3719 w 5377"/>
                <a:gd name="T89" fmla="*/ 3213 h 3426"/>
                <a:gd name="T90" fmla="*/ 3067 w 5377"/>
                <a:gd name="T91" fmla="*/ 3301 h 3426"/>
                <a:gd name="T92" fmla="*/ 2306 w 5377"/>
                <a:gd name="T93" fmla="*/ 3269 h 3426"/>
                <a:gd name="T94" fmla="*/ 1537 w 5377"/>
                <a:gd name="T95" fmla="*/ 3103 h 3426"/>
                <a:gd name="T96" fmla="*/ 939 w 5377"/>
                <a:gd name="T97" fmla="*/ 2811 h 3426"/>
                <a:gd name="T98" fmla="*/ 587 w 5377"/>
                <a:gd name="T99" fmla="*/ 2483 h 3426"/>
                <a:gd name="T100" fmla="*/ 252 w 5377"/>
                <a:gd name="T101" fmla="*/ 1943 h 3426"/>
                <a:gd name="T102" fmla="*/ 157 w 5377"/>
                <a:gd name="T103" fmla="*/ 1655 h 3426"/>
                <a:gd name="T104" fmla="*/ 125 w 5377"/>
                <a:gd name="T105" fmla="*/ 1363 h 3426"/>
                <a:gd name="T106" fmla="*/ 171 w 5377"/>
                <a:gd name="T107" fmla="*/ 1086 h 3426"/>
                <a:gd name="T108" fmla="*/ 316 w 5377"/>
                <a:gd name="T109" fmla="*/ 830 h 3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77" h="3426">
                  <a:moveTo>
                    <a:pt x="316" y="644"/>
                  </a:moveTo>
                  <a:lnTo>
                    <a:pt x="267" y="698"/>
                  </a:lnTo>
                  <a:lnTo>
                    <a:pt x="220" y="752"/>
                  </a:lnTo>
                  <a:lnTo>
                    <a:pt x="178" y="804"/>
                  </a:lnTo>
                  <a:lnTo>
                    <a:pt x="142" y="862"/>
                  </a:lnTo>
                  <a:lnTo>
                    <a:pt x="110" y="918"/>
                  </a:lnTo>
                  <a:lnTo>
                    <a:pt x="82" y="975"/>
                  </a:lnTo>
                  <a:lnTo>
                    <a:pt x="57" y="1036"/>
                  </a:lnTo>
                  <a:lnTo>
                    <a:pt x="39" y="1096"/>
                  </a:lnTo>
                  <a:lnTo>
                    <a:pt x="25" y="1157"/>
                  </a:lnTo>
                  <a:lnTo>
                    <a:pt x="11" y="1217"/>
                  </a:lnTo>
                  <a:lnTo>
                    <a:pt x="3" y="1281"/>
                  </a:lnTo>
                  <a:lnTo>
                    <a:pt x="0" y="1341"/>
                  </a:lnTo>
                  <a:lnTo>
                    <a:pt x="0" y="1406"/>
                  </a:lnTo>
                  <a:lnTo>
                    <a:pt x="3" y="1470"/>
                  </a:lnTo>
                  <a:lnTo>
                    <a:pt x="11" y="1530"/>
                  </a:lnTo>
                  <a:lnTo>
                    <a:pt x="18" y="1594"/>
                  </a:lnTo>
                  <a:lnTo>
                    <a:pt x="32" y="1658"/>
                  </a:lnTo>
                  <a:lnTo>
                    <a:pt x="47" y="1722"/>
                  </a:lnTo>
                  <a:lnTo>
                    <a:pt x="64" y="1787"/>
                  </a:lnTo>
                  <a:lnTo>
                    <a:pt x="86" y="1850"/>
                  </a:lnTo>
                  <a:lnTo>
                    <a:pt x="106" y="1914"/>
                  </a:lnTo>
                  <a:lnTo>
                    <a:pt x="135" y="1975"/>
                  </a:lnTo>
                  <a:lnTo>
                    <a:pt x="160" y="2039"/>
                  </a:lnTo>
                  <a:lnTo>
                    <a:pt x="192" y="2099"/>
                  </a:lnTo>
                  <a:lnTo>
                    <a:pt x="257" y="2220"/>
                  </a:lnTo>
                  <a:lnTo>
                    <a:pt x="331" y="2337"/>
                  </a:lnTo>
                  <a:lnTo>
                    <a:pt x="409" y="2451"/>
                  </a:lnTo>
                  <a:lnTo>
                    <a:pt x="491" y="2562"/>
                  </a:lnTo>
                  <a:lnTo>
                    <a:pt x="533" y="2608"/>
                  </a:lnTo>
                  <a:lnTo>
                    <a:pt x="577" y="2654"/>
                  </a:lnTo>
                  <a:lnTo>
                    <a:pt x="619" y="2700"/>
                  </a:lnTo>
                  <a:lnTo>
                    <a:pt x="665" y="2744"/>
                  </a:lnTo>
                  <a:lnTo>
                    <a:pt x="711" y="2786"/>
                  </a:lnTo>
                  <a:lnTo>
                    <a:pt x="762" y="2829"/>
                  </a:lnTo>
                  <a:lnTo>
                    <a:pt x="811" y="2868"/>
                  </a:lnTo>
                  <a:lnTo>
                    <a:pt x="865" y="2907"/>
                  </a:lnTo>
                  <a:lnTo>
                    <a:pt x="975" y="2978"/>
                  </a:lnTo>
                  <a:lnTo>
                    <a:pt x="1092" y="3045"/>
                  </a:lnTo>
                  <a:lnTo>
                    <a:pt x="1217" y="3106"/>
                  </a:lnTo>
                  <a:lnTo>
                    <a:pt x="1348" y="3163"/>
                  </a:lnTo>
                  <a:lnTo>
                    <a:pt x="1487" y="3216"/>
                  </a:lnTo>
                  <a:lnTo>
                    <a:pt x="1634" y="3262"/>
                  </a:lnTo>
                  <a:lnTo>
                    <a:pt x="1786" y="3301"/>
                  </a:lnTo>
                  <a:lnTo>
                    <a:pt x="1946" y="3337"/>
                  </a:lnTo>
                  <a:lnTo>
                    <a:pt x="2113" y="3366"/>
                  </a:lnTo>
                  <a:lnTo>
                    <a:pt x="2284" y="3391"/>
                  </a:lnTo>
                  <a:lnTo>
                    <a:pt x="2466" y="3408"/>
                  </a:lnTo>
                  <a:lnTo>
                    <a:pt x="2650" y="3423"/>
                  </a:lnTo>
                  <a:lnTo>
                    <a:pt x="2793" y="3426"/>
                  </a:lnTo>
                  <a:lnTo>
                    <a:pt x="2935" y="3426"/>
                  </a:lnTo>
                  <a:lnTo>
                    <a:pt x="3074" y="3423"/>
                  </a:lnTo>
                  <a:lnTo>
                    <a:pt x="3213" y="3412"/>
                  </a:lnTo>
                  <a:lnTo>
                    <a:pt x="3352" y="3398"/>
                  </a:lnTo>
                  <a:lnTo>
                    <a:pt x="3487" y="3380"/>
                  </a:lnTo>
                  <a:lnTo>
                    <a:pt x="3622" y="3359"/>
                  </a:lnTo>
                  <a:lnTo>
                    <a:pt x="3751" y="3330"/>
                  </a:lnTo>
                  <a:lnTo>
                    <a:pt x="3878" y="3298"/>
                  </a:lnTo>
                  <a:lnTo>
                    <a:pt x="4003" y="3262"/>
                  </a:lnTo>
                  <a:lnTo>
                    <a:pt x="4124" y="3220"/>
                  </a:lnTo>
                  <a:lnTo>
                    <a:pt x="4241" y="3177"/>
                  </a:lnTo>
                  <a:lnTo>
                    <a:pt x="4352" y="3127"/>
                  </a:lnTo>
                  <a:lnTo>
                    <a:pt x="4459" y="3074"/>
                  </a:lnTo>
                  <a:lnTo>
                    <a:pt x="4562" y="3017"/>
                  </a:lnTo>
                  <a:lnTo>
                    <a:pt x="4657" y="2957"/>
                  </a:lnTo>
                  <a:lnTo>
                    <a:pt x="4764" y="2882"/>
                  </a:lnTo>
                  <a:lnTo>
                    <a:pt x="4821" y="2839"/>
                  </a:lnTo>
                  <a:lnTo>
                    <a:pt x="4879" y="2793"/>
                  </a:lnTo>
                  <a:lnTo>
                    <a:pt x="4938" y="2744"/>
                  </a:lnTo>
                  <a:lnTo>
                    <a:pt x="4996" y="2690"/>
                  </a:lnTo>
                  <a:lnTo>
                    <a:pt x="5052" y="2633"/>
                  </a:lnTo>
                  <a:lnTo>
                    <a:pt x="5109" y="2573"/>
                  </a:lnTo>
                  <a:lnTo>
                    <a:pt x="5163" y="2508"/>
                  </a:lnTo>
                  <a:lnTo>
                    <a:pt x="5213" y="2444"/>
                  </a:lnTo>
                  <a:lnTo>
                    <a:pt x="5255" y="2373"/>
                  </a:lnTo>
                  <a:lnTo>
                    <a:pt x="5294" y="2302"/>
                  </a:lnTo>
                  <a:lnTo>
                    <a:pt x="5326" y="2231"/>
                  </a:lnTo>
                  <a:lnTo>
                    <a:pt x="5351" y="2156"/>
                  </a:lnTo>
                  <a:lnTo>
                    <a:pt x="5362" y="2117"/>
                  </a:lnTo>
                  <a:lnTo>
                    <a:pt x="5369" y="2078"/>
                  </a:lnTo>
                  <a:lnTo>
                    <a:pt x="5373" y="2039"/>
                  </a:lnTo>
                  <a:lnTo>
                    <a:pt x="5377" y="2000"/>
                  </a:lnTo>
                  <a:lnTo>
                    <a:pt x="5377" y="1929"/>
                  </a:lnTo>
                  <a:lnTo>
                    <a:pt x="5369" y="1858"/>
                  </a:lnTo>
                  <a:lnTo>
                    <a:pt x="5358" y="1779"/>
                  </a:lnTo>
                  <a:lnTo>
                    <a:pt x="5345" y="1701"/>
                  </a:lnTo>
                  <a:lnTo>
                    <a:pt x="5326" y="1619"/>
                  </a:lnTo>
                  <a:lnTo>
                    <a:pt x="5302" y="1538"/>
                  </a:lnTo>
                  <a:lnTo>
                    <a:pt x="5277" y="1455"/>
                  </a:lnTo>
                  <a:lnTo>
                    <a:pt x="5248" y="1374"/>
                  </a:lnTo>
                  <a:lnTo>
                    <a:pt x="5216" y="1292"/>
                  </a:lnTo>
                  <a:lnTo>
                    <a:pt x="5184" y="1214"/>
                  </a:lnTo>
                  <a:lnTo>
                    <a:pt x="5148" y="1138"/>
                  </a:lnTo>
                  <a:lnTo>
                    <a:pt x="5113" y="1067"/>
                  </a:lnTo>
                  <a:lnTo>
                    <a:pt x="5074" y="1001"/>
                  </a:lnTo>
                  <a:lnTo>
                    <a:pt x="5038" y="936"/>
                  </a:lnTo>
                  <a:lnTo>
                    <a:pt x="4999" y="882"/>
                  </a:lnTo>
                  <a:lnTo>
                    <a:pt x="4960" y="833"/>
                  </a:lnTo>
                  <a:lnTo>
                    <a:pt x="4906" y="769"/>
                  </a:lnTo>
                  <a:lnTo>
                    <a:pt x="4853" y="712"/>
                  </a:lnTo>
                  <a:lnTo>
                    <a:pt x="4793" y="655"/>
                  </a:lnTo>
                  <a:lnTo>
                    <a:pt x="4732" y="601"/>
                  </a:lnTo>
                  <a:lnTo>
                    <a:pt x="4672" y="552"/>
                  </a:lnTo>
                  <a:lnTo>
                    <a:pt x="4604" y="506"/>
                  </a:lnTo>
                  <a:lnTo>
                    <a:pt x="4537" y="459"/>
                  </a:lnTo>
                  <a:lnTo>
                    <a:pt x="4469" y="420"/>
                  </a:lnTo>
                  <a:lnTo>
                    <a:pt x="4398" y="381"/>
                  </a:lnTo>
                  <a:lnTo>
                    <a:pt x="4323" y="345"/>
                  </a:lnTo>
                  <a:lnTo>
                    <a:pt x="4249" y="310"/>
                  </a:lnTo>
                  <a:lnTo>
                    <a:pt x="4174" y="278"/>
                  </a:lnTo>
                  <a:lnTo>
                    <a:pt x="4095" y="249"/>
                  </a:lnTo>
                  <a:lnTo>
                    <a:pt x="4014" y="221"/>
                  </a:lnTo>
                  <a:lnTo>
                    <a:pt x="3932" y="196"/>
                  </a:lnTo>
                  <a:lnTo>
                    <a:pt x="3850" y="175"/>
                  </a:lnTo>
                  <a:lnTo>
                    <a:pt x="3680" y="132"/>
                  </a:lnTo>
                  <a:lnTo>
                    <a:pt x="3505" y="100"/>
                  </a:lnTo>
                  <a:lnTo>
                    <a:pt x="3327" y="71"/>
                  </a:lnTo>
                  <a:lnTo>
                    <a:pt x="3149" y="50"/>
                  </a:lnTo>
                  <a:lnTo>
                    <a:pt x="2964" y="32"/>
                  </a:lnTo>
                  <a:lnTo>
                    <a:pt x="2779" y="18"/>
                  </a:lnTo>
                  <a:lnTo>
                    <a:pt x="2591" y="8"/>
                  </a:lnTo>
                  <a:lnTo>
                    <a:pt x="2401" y="4"/>
                  </a:lnTo>
                  <a:lnTo>
                    <a:pt x="2242" y="0"/>
                  </a:lnTo>
                  <a:lnTo>
                    <a:pt x="2088" y="0"/>
                  </a:lnTo>
                  <a:lnTo>
                    <a:pt x="1939" y="4"/>
                  </a:lnTo>
                  <a:lnTo>
                    <a:pt x="1793" y="11"/>
                  </a:lnTo>
                  <a:lnTo>
                    <a:pt x="1654" y="25"/>
                  </a:lnTo>
                  <a:lnTo>
                    <a:pt x="1519" y="44"/>
                  </a:lnTo>
                  <a:lnTo>
                    <a:pt x="1388" y="68"/>
                  </a:lnTo>
                  <a:lnTo>
                    <a:pt x="1260" y="100"/>
                  </a:lnTo>
                  <a:lnTo>
                    <a:pt x="1131" y="139"/>
                  </a:lnTo>
                  <a:lnTo>
                    <a:pt x="1011" y="186"/>
                  </a:lnTo>
                  <a:lnTo>
                    <a:pt x="950" y="210"/>
                  </a:lnTo>
                  <a:lnTo>
                    <a:pt x="889" y="239"/>
                  </a:lnTo>
                  <a:lnTo>
                    <a:pt x="833" y="267"/>
                  </a:lnTo>
                  <a:lnTo>
                    <a:pt x="772" y="299"/>
                  </a:lnTo>
                  <a:lnTo>
                    <a:pt x="716" y="335"/>
                  </a:lnTo>
                  <a:lnTo>
                    <a:pt x="658" y="371"/>
                  </a:lnTo>
                  <a:lnTo>
                    <a:pt x="601" y="410"/>
                  </a:lnTo>
                  <a:lnTo>
                    <a:pt x="545" y="452"/>
                  </a:lnTo>
                  <a:lnTo>
                    <a:pt x="487" y="495"/>
                  </a:lnTo>
                  <a:lnTo>
                    <a:pt x="430" y="545"/>
                  </a:lnTo>
                  <a:lnTo>
                    <a:pt x="374" y="594"/>
                  </a:lnTo>
                  <a:lnTo>
                    <a:pt x="316" y="644"/>
                  </a:lnTo>
                  <a:close/>
                  <a:moveTo>
                    <a:pt x="402" y="733"/>
                  </a:moveTo>
                  <a:lnTo>
                    <a:pt x="509" y="637"/>
                  </a:lnTo>
                  <a:lnTo>
                    <a:pt x="616" y="552"/>
                  </a:lnTo>
                  <a:lnTo>
                    <a:pt x="726" y="474"/>
                  </a:lnTo>
                  <a:lnTo>
                    <a:pt x="836" y="406"/>
                  </a:lnTo>
                  <a:lnTo>
                    <a:pt x="946" y="345"/>
                  </a:lnTo>
                  <a:lnTo>
                    <a:pt x="1060" y="296"/>
                  </a:lnTo>
                  <a:lnTo>
                    <a:pt x="1178" y="253"/>
                  </a:lnTo>
                  <a:lnTo>
                    <a:pt x="1299" y="217"/>
                  </a:lnTo>
                  <a:lnTo>
                    <a:pt x="1424" y="186"/>
                  </a:lnTo>
                  <a:lnTo>
                    <a:pt x="1548" y="164"/>
                  </a:lnTo>
                  <a:lnTo>
                    <a:pt x="1680" y="146"/>
                  </a:lnTo>
                  <a:lnTo>
                    <a:pt x="1815" y="132"/>
                  </a:lnTo>
                  <a:lnTo>
                    <a:pt x="1954" y="125"/>
                  </a:lnTo>
                  <a:lnTo>
                    <a:pt x="2096" y="122"/>
                  </a:lnTo>
                  <a:lnTo>
                    <a:pt x="2245" y="122"/>
                  </a:lnTo>
                  <a:lnTo>
                    <a:pt x="2398" y="125"/>
                  </a:lnTo>
                  <a:lnTo>
                    <a:pt x="2583" y="132"/>
                  </a:lnTo>
                  <a:lnTo>
                    <a:pt x="2765" y="139"/>
                  </a:lnTo>
                  <a:lnTo>
                    <a:pt x="2943" y="154"/>
                  </a:lnTo>
                  <a:lnTo>
                    <a:pt x="3121" y="168"/>
                  </a:lnTo>
                  <a:lnTo>
                    <a:pt x="3299" y="189"/>
                  </a:lnTo>
                  <a:lnTo>
                    <a:pt x="3470" y="217"/>
                  </a:lnTo>
                  <a:lnTo>
                    <a:pt x="3636" y="249"/>
                  </a:lnTo>
                  <a:lnTo>
                    <a:pt x="3800" y="285"/>
                  </a:lnTo>
                  <a:lnTo>
                    <a:pt x="3882" y="310"/>
                  </a:lnTo>
                  <a:lnTo>
                    <a:pt x="3961" y="332"/>
                  </a:lnTo>
                  <a:lnTo>
                    <a:pt x="4039" y="359"/>
                  </a:lnTo>
                  <a:lnTo>
                    <a:pt x="4113" y="384"/>
                  </a:lnTo>
                  <a:lnTo>
                    <a:pt x="4188" y="417"/>
                  </a:lnTo>
                  <a:lnTo>
                    <a:pt x="4259" y="449"/>
                  </a:lnTo>
                  <a:lnTo>
                    <a:pt x="4330" y="484"/>
                  </a:lnTo>
                  <a:lnTo>
                    <a:pt x="4398" y="520"/>
                  </a:lnTo>
                  <a:lnTo>
                    <a:pt x="4462" y="559"/>
                  </a:lnTo>
                  <a:lnTo>
                    <a:pt x="4530" y="601"/>
                  </a:lnTo>
                  <a:lnTo>
                    <a:pt x="4590" y="644"/>
                  </a:lnTo>
                  <a:lnTo>
                    <a:pt x="4650" y="691"/>
                  </a:lnTo>
                  <a:lnTo>
                    <a:pt x="4708" y="740"/>
                  </a:lnTo>
                  <a:lnTo>
                    <a:pt x="4764" y="794"/>
                  </a:lnTo>
                  <a:lnTo>
                    <a:pt x="4818" y="850"/>
                  </a:lnTo>
                  <a:lnTo>
                    <a:pt x="4867" y="908"/>
                  </a:lnTo>
                  <a:lnTo>
                    <a:pt x="4903" y="954"/>
                  </a:lnTo>
                  <a:lnTo>
                    <a:pt x="4935" y="1007"/>
                  </a:lnTo>
                  <a:lnTo>
                    <a:pt x="4971" y="1064"/>
                  </a:lnTo>
                  <a:lnTo>
                    <a:pt x="5006" y="1128"/>
                  </a:lnTo>
                  <a:lnTo>
                    <a:pt x="5042" y="1196"/>
                  </a:lnTo>
                  <a:lnTo>
                    <a:pt x="5074" y="1267"/>
                  </a:lnTo>
                  <a:lnTo>
                    <a:pt x="5106" y="1338"/>
                  </a:lnTo>
                  <a:lnTo>
                    <a:pt x="5135" y="1413"/>
                  </a:lnTo>
                  <a:lnTo>
                    <a:pt x="5160" y="1491"/>
                  </a:lnTo>
                  <a:lnTo>
                    <a:pt x="5184" y="1565"/>
                  </a:lnTo>
                  <a:lnTo>
                    <a:pt x="5206" y="1644"/>
                  </a:lnTo>
                  <a:lnTo>
                    <a:pt x="5223" y="1719"/>
                  </a:lnTo>
                  <a:lnTo>
                    <a:pt x="5238" y="1794"/>
                  </a:lnTo>
                  <a:lnTo>
                    <a:pt x="5248" y="1865"/>
                  </a:lnTo>
                  <a:lnTo>
                    <a:pt x="5255" y="1932"/>
                  </a:lnTo>
                  <a:lnTo>
                    <a:pt x="5255" y="1992"/>
                  </a:lnTo>
                  <a:lnTo>
                    <a:pt x="5252" y="2032"/>
                  </a:lnTo>
                  <a:lnTo>
                    <a:pt x="5248" y="2068"/>
                  </a:lnTo>
                  <a:lnTo>
                    <a:pt x="5241" y="2103"/>
                  </a:lnTo>
                  <a:lnTo>
                    <a:pt x="5231" y="2139"/>
                  </a:lnTo>
                  <a:lnTo>
                    <a:pt x="5206" y="2207"/>
                  </a:lnTo>
                  <a:lnTo>
                    <a:pt x="5174" y="2273"/>
                  </a:lnTo>
                  <a:lnTo>
                    <a:pt x="5135" y="2337"/>
                  </a:lnTo>
                  <a:lnTo>
                    <a:pt x="5092" y="2402"/>
                  </a:lnTo>
                  <a:lnTo>
                    <a:pt x="5042" y="2462"/>
                  </a:lnTo>
                  <a:lnTo>
                    <a:pt x="4992" y="2522"/>
                  </a:lnTo>
                  <a:lnTo>
                    <a:pt x="4938" y="2576"/>
                  </a:lnTo>
                  <a:lnTo>
                    <a:pt x="4882" y="2629"/>
                  </a:lnTo>
                  <a:lnTo>
                    <a:pt x="4828" y="2676"/>
                  </a:lnTo>
                  <a:lnTo>
                    <a:pt x="4775" y="2722"/>
                  </a:lnTo>
                  <a:lnTo>
                    <a:pt x="4672" y="2796"/>
                  </a:lnTo>
                  <a:lnTo>
                    <a:pt x="4590" y="2857"/>
                  </a:lnTo>
                  <a:lnTo>
                    <a:pt x="4498" y="2914"/>
                  </a:lnTo>
                  <a:lnTo>
                    <a:pt x="4398" y="2967"/>
                  </a:lnTo>
                  <a:lnTo>
                    <a:pt x="4295" y="3017"/>
                  </a:lnTo>
                  <a:lnTo>
                    <a:pt x="4188" y="3064"/>
                  </a:lnTo>
                  <a:lnTo>
                    <a:pt x="4078" y="3106"/>
                  </a:lnTo>
                  <a:lnTo>
                    <a:pt x="3961" y="3145"/>
                  </a:lnTo>
                  <a:lnTo>
                    <a:pt x="3843" y="3181"/>
                  </a:lnTo>
                  <a:lnTo>
                    <a:pt x="3719" y="3213"/>
                  </a:lnTo>
                  <a:lnTo>
                    <a:pt x="3594" y="3238"/>
                  </a:lnTo>
                  <a:lnTo>
                    <a:pt x="3465" y="3259"/>
                  </a:lnTo>
                  <a:lnTo>
                    <a:pt x="3334" y="3277"/>
                  </a:lnTo>
                  <a:lnTo>
                    <a:pt x="3202" y="3291"/>
                  </a:lnTo>
                  <a:lnTo>
                    <a:pt x="3067" y="3301"/>
                  </a:lnTo>
                  <a:lnTo>
                    <a:pt x="2932" y="3305"/>
                  </a:lnTo>
                  <a:lnTo>
                    <a:pt x="2797" y="3305"/>
                  </a:lnTo>
                  <a:lnTo>
                    <a:pt x="2658" y="3298"/>
                  </a:lnTo>
                  <a:lnTo>
                    <a:pt x="2480" y="3288"/>
                  </a:lnTo>
                  <a:lnTo>
                    <a:pt x="2306" y="3269"/>
                  </a:lnTo>
                  <a:lnTo>
                    <a:pt x="2139" y="3245"/>
                  </a:lnTo>
                  <a:lnTo>
                    <a:pt x="1978" y="3220"/>
                  </a:lnTo>
                  <a:lnTo>
                    <a:pt x="1825" y="3184"/>
                  </a:lnTo>
                  <a:lnTo>
                    <a:pt x="1680" y="3145"/>
                  </a:lnTo>
                  <a:lnTo>
                    <a:pt x="1537" y="3103"/>
                  </a:lnTo>
                  <a:lnTo>
                    <a:pt x="1405" y="3056"/>
                  </a:lnTo>
                  <a:lnTo>
                    <a:pt x="1277" y="3003"/>
                  </a:lnTo>
                  <a:lnTo>
                    <a:pt x="1160" y="2942"/>
                  </a:lnTo>
                  <a:lnTo>
                    <a:pt x="1046" y="2878"/>
                  </a:lnTo>
                  <a:lnTo>
                    <a:pt x="939" y="2811"/>
                  </a:lnTo>
                  <a:lnTo>
                    <a:pt x="843" y="2736"/>
                  </a:lnTo>
                  <a:lnTo>
                    <a:pt x="751" y="2658"/>
                  </a:lnTo>
                  <a:lnTo>
                    <a:pt x="665" y="2573"/>
                  </a:lnTo>
                  <a:lnTo>
                    <a:pt x="626" y="2530"/>
                  </a:lnTo>
                  <a:lnTo>
                    <a:pt x="587" y="2483"/>
                  </a:lnTo>
                  <a:lnTo>
                    <a:pt x="509" y="2383"/>
                  </a:lnTo>
                  <a:lnTo>
                    <a:pt x="438" y="2278"/>
                  </a:lnTo>
                  <a:lnTo>
                    <a:pt x="370" y="2170"/>
                  </a:lnTo>
                  <a:lnTo>
                    <a:pt x="306" y="2056"/>
                  </a:lnTo>
                  <a:lnTo>
                    <a:pt x="252" y="1943"/>
                  </a:lnTo>
                  <a:lnTo>
                    <a:pt x="228" y="1885"/>
                  </a:lnTo>
                  <a:lnTo>
                    <a:pt x="206" y="1829"/>
                  </a:lnTo>
                  <a:lnTo>
                    <a:pt x="189" y="1772"/>
                  </a:lnTo>
                  <a:lnTo>
                    <a:pt x="171" y="1712"/>
                  </a:lnTo>
                  <a:lnTo>
                    <a:pt x="157" y="1655"/>
                  </a:lnTo>
                  <a:lnTo>
                    <a:pt x="142" y="1594"/>
                  </a:lnTo>
                  <a:lnTo>
                    <a:pt x="135" y="1538"/>
                  </a:lnTo>
                  <a:lnTo>
                    <a:pt x="128" y="1480"/>
                  </a:lnTo>
                  <a:lnTo>
                    <a:pt x="125" y="1420"/>
                  </a:lnTo>
                  <a:lnTo>
                    <a:pt x="125" y="1363"/>
                  </a:lnTo>
                  <a:lnTo>
                    <a:pt x="128" y="1306"/>
                  </a:lnTo>
                  <a:lnTo>
                    <a:pt x="132" y="1250"/>
                  </a:lnTo>
                  <a:lnTo>
                    <a:pt x="142" y="1196"/>
                  </a:lnTo>
                  <a:lnTo>
                    <a:pt x="157" y="1138"/>
                  </a:lnTo>
                  <a:lnTo>
                    <a:pt x="171" y="1086"/>
                  </a:lnTo>
                  <a:lnTo>
                    <a:pt x="192" y="1032"/>
                  </a:lnTo>
                  <a:lnTo>
                    <a:pt x="217" y="979"/>
                  </a:lnTo>
                  <a:lnTo>
                    <a:pt x="245" y="928"/>
                  </a:lnTo>
                  <a:lnTo>
                    <a:pt x="277" y="876"/>
                  </a:lnTo>
                  <a:lnTo>
                    <a:pt x="316" y="830"/>
                  </a:lnTo>
                  <a:lnTo>
                    <a:pt x="355" y="779"/>
                  </a:lnTo>
                  <a:lnTo>
                    <a:pt x="402" y="733"/>
                  </a:lnTo>
                  <a:close/>
                </a:path>
              </a:pathLst>
            </a:custGeom>
            <a:solidFill>
              <a:srgbClr val="E36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2497138" y="2097088"/>
              <a:ext cx="185738" cy="179388"/>
            </a:xfrm>
            <a:custGeom>
              <a:avLst/>
              <a:gdLst>
                <a:gd name="T0" fmla="*/ 1157 w 1865"/>
                <a:gd name="T1" fmla="*/ 35 h 1814"/>
                <a:gd name="T2" fmla="*/ 1018 w 1865"/>
                <a:gd name="T3" fmla="*/ 7 h 1814"/>
                <a:gd name="T4" fmla="*/ 879 w 1865"/>
                <a:gd name="T5" fmla="*/ 3 h 1814"/>
                <a:gd name="T6" fmla="*/ 747 w 1865"/>
                <a:gd name="T7" fmla="*/ 17 h 1814"/>
                <a:gd name="T8" fmla="*/ 619 w 1865"/>
                <a:gd name="T9" fmla="*/ 56 h 1814"/>
                <a:gd name="T10" fmla="*/ 502 w 1865"/>
                <a:gd name="T11" fmla="*/ 110 h 1814"/>
                <a:gd name="T12" fmla="*/ 391 w 1865"/>
                <a:gd name="T13" fmla="*/ 181 h 1814"/>
                <a:gd name="T14" fmla="*/ 292 w 1865"/>
                <a:gd name="T15" fmla="*/ 266 h 1814"/>
                <a:gd name="T16" fmla="*/ 203 w 1865"/>
                <a:gd name="T17" fmla="*/ 362 h 1814"/>
                <a:gd name="T18" fmla="*/ 128 w 1865"/>
                <a:gd name="T19" fmla="*/ 469 h 1814"/>
                <a:gd name="T20" fmla="*/ 71 w 1865"/>
                <a:gd name="T21" fmla="*/ 586 h 1814"/>
                <a:gd name="T22" fmla="*/ 29 w 1865"/>
                <a:gd name="T23" fmla="*/ 711 h 1814"/>
                <a:gd name="T24" fmla="*/ 4 w 1865"/>
                <a:gd name="T25" fmla="*/ 842 h 1814"/>
                <a:gd name="T26" fmla="*/ 0 w 1865"/>
                <a:gd name="T27" fmla="*/ 974 h 1814"/>
                <a:gd name="T28" fmla="*/ 14 w 1865"/>
                <a:gd name="T29" fmla="*/ 1109 h 1814"/>
                <a:gd name="T30" fmla="*/ 53 w 1865"/>
                <a:gd name="T31" fmla="*/ 1245 h 1814"/>
                <a:gd name="T32" fmla="*/ 121 w 1865"/>
                <a:gd name="T33" fmla="*/ 1391 h 1814"/>
                <a:gd name="T34" fmla="*/ 217 w 1865"/>
                <a:gd name="T35" fmla="*/ 1526 h 1814"/>
                <a:gd name="T36" fmla="*/ 331 w 1865"/>
                <a:gd name="T37" fmla="*/ 1633 h 1814"/>
                <a:gd name="T38" fmla="*/ 459 w 1865"/>
                <a:gd name="T39" fmla="*/ 1714 h 1814"/>
                <a:gd name="T40" fmla="*/ 598 w 1865"/>
                <a:gd name="T41" fmla="*/ 1771 h 1814"/>
                <a:gd name="T42" fmla="*/ 740 w 1865"/>
                <a:gd name="T43" fmla="*/ 1807 h 1814"/>
                <a:gd name="T44" fmla="*/ 889 w 1865"/>
                <a:gd name="T45" fmla="*/ 1814 h 1814"/>
                <a:gd name="T46" fmla="*/ 1039 w 1865"/>
                <a:gd name="T47" fmla="*/ 1804 h 1814"/>
                <a:gd name="T48" fmla="*/ 1184 w 1865"/>
                <a:gd name="T49" fmla="*/ 1767 h 1814"/>
                <a:gd name="T50" fmla="*/ 1327 w 1865"/>
                <a:gd name="T51" fmla="*/ 1711 h 1814"/>
                <a:gd name="T52" fmla="*/ 1459 w 1865"/>
                <a:gd name="T53" fmla="*/ 1636 h 1814"/>
                <a:gd name="T54" fmla="*/ 1576 w 1865"/>
                <a:gd name="T55" fmla="*/ 1540 h 1814"/>
                <a:gd name="T56" fmla="*/ 1679 w 1865"/>
                <a:gd name="T57" fmla="*/ 1430 h 1814"/>
                <a:gd name="T58" fmla="*/ 1765 w 1865"/>
                <a:gd name="T59" fmla="*/ 1298 h 1814"/>
                <a:gd name="T60" fmla="*/ 1826 w 1865"/>
                <a:gd name="T61" fmla="*/ 1152 h 1814"/>
                <a:gd name="T62" fmla="*/ 1861 w 1865"/>
                <a:gd name="T63" fmla="*/ 989 h 1814"/>
                <a:gd name="T64" fmla="*/ 1865 w 1865"/>
                <a:gd name="T65" fmla="*/ 828 h 1814"/>
                <a:gd name="T66" fmla="*/ 1843 w 1865"/>
                <a:gd name="T67" fmla="*/ 689 h 1814"/>
                <a:gd name="T68" fmla="*/ 1797 w 1865"/>
                <a:gd name="T69" fmla="*/ 558 h 1814"/>
                <a:gd name="T70" fmla="*/ 1726 w 1865"/>
                <a:gd name="T71" fmla="*/ 437 h 1814"/>
                <a:gd name="T72" fmla="*/ 1640 w 1865"/>
                <a:gd name="T73" fmla="*/ 327 h 1814"/>
                <a:gd name="T74" fmla="*/ 1537 w 1865"/>
                <a:gd name="T75" fmla="*/ 230 h 1814"/>
                <a:gd name="T76" fmla="*/ 1420 w 1865"/>
                <a:gd name="T77" fmla="*/ 149 h 1814"/>
                <a:gd name="T78" fmla="*/ 1295 w 1865"/>
                <a:gd name="T79" fmla="*/ 85 h 1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65" h="1814">
                  <a:moveTo>
                    <a:pt x="1228" y="56"/>
                  </a:moveTo>
                  <a:lnTo>
                    <a:pt x="1157" y="35"/>
                  </a:lnTo>
                  <a:lnTo>
                    <a:pt x="1086" y="17"/>
                  </a:lnTo>
                  <a:lnTo>
                    <a:pt x="1018" y="7"/>
                  </a:lnTo>
                  <a:lnTo>
                    <a:pt x="947" y="0"/>
                  </a:lnTo>
                  <a:lnTo>
                    <a:pt x="879" y="3"/>
                  </a:lnTo>
                  <a:lnTo>
                    <a:pt x="811" y="7"/>
                  </a:lnTo>
                  <a:lnTo>
                    <a:pt x="747" y="17"/>
                  </a:lnTo>
                  <a:lnTo>
                    <a:pt x="683" y="35"/>
                  </a:lnTo>
                  <a:lnTo>
                    <a:pt x="619" y="56"/>
                  </a:lnTo>
                  <a:lnTo>
                    <a:pt x="559" y="81"/>
                  </a:lnTo>
                  <a:lnTo>
                    <a:pt x="502" y="110"/>
                  </a:lnTo>
                  <a:lnTo>
                    <a:pt x="444" y="142"/>
                  </a:lnTo>
                  <a:lnTo>
                    <a:pt x="391" y="181"/>
                  </a:lnTo>
                  <a:lnTo>
                    <a:pt x="338" y="220"/>
                  </a:lnTo>
                  <a:lnTo>
                    <a:pt x="292" y="266"/>
                  </a:lnTo>
                  <a:lnTo>
                    <a:pt x="246" y="312"/>
                  </a:lnTo>
                  <a:lnTo>
                    <a:pt x="203" y="362"/>
                  </a:lnTo>
                  <a:lnTo>
                    <a:pt x="163" y="415"/>
                  </a:lnTo>
                  <a:lnTo>
                    <a:pt x="128" y="469"/>
                  </a:lnTo>
                  <a:lnTo>
                    <a:pt x="100" y="530"/>
                  </a:lnTo>
                  <a:lnTo>
                    <a:pt x="71" y="586"/>
                  </a:lnTo>
                  <a:lnTo>
                    <a:pt x="46" y="647"/>
                  </a:lnTo>
                  <a:lnTo>
                    <a:pt x="29" y="711"/>
                  </a:lnTo>
                  <a:lnTo>
                    <a:pt x="14" y="775"/>
                  </a:lnTo>
                  <a:lnTo>
                    <a:pt x="4" y="842"/>
                  </a:lnTo>
                  <a:lnTo>
                    <a:pt x="0" y="906"/>
                  </a:lnTo>
                  <a:lnTo>
                    <a:pt x="0" y="974"/>
                  </a:lnTo>
                  <a:lnTo>
                    <a:pt x="4" y="1042"/>
                  </a:lnTo>
                  <a:lnTo>
                    <a:pt x="14" y="1109"/>
                  </a:lnTo>
                  <a:lnTo>
                    <a:pt x="32" y="1177"/>
                  </a:lnTo>
                  <a:lnTo>
                    <a:pt x="53" y="1245"/>
                  </a:lnTo>
                  <a:lnTo>
                    <a:pt x="82" y="1312"/>
                  </a:lnTo>
                  <a:lnTo>
                    <a:pt x="121" y="1391"/>
                  </a:lnTo>
                  <a:lnTo>
                    <a:pt x="168" y="1462"/>
                  </a:lnTo>
                  <a:lnTo>
                    <a:pt x="217" y="1526"/>
                  </a:lnTo>
                  <a:lnTo>
                    <a:pt x="274" y="1582"/>
                  </a:lnTo>
                  <a:lnTo>
                    <a:pt x="331" y="1633"/>
                  </a:lnTo>
                  <a:lnTo>
                    <a:pt x="395" y="1679"/>
                  </a:lnTo>
                  <a:lnTo>
                    <a:pt x="459" y="1714"/>
                  </a:lnTo>
                  <a:lnTo>
                    <a:pt x="527" y="1746"/>
                  </a:lnTo>
                  <a:lnTo>
                    <a:pt x="598" y="1771"/>
                  </a:lnTo>
                  <a:lnTo>
                    <a:pt x="669" y="1792"/>
                  </a:lnTo>
                  <a:lnTo>
                    <a:pt x="740" y="1807"/>
                  </a:lnTo>
                  <a:lnTo>
                    <a:pt x="815" y="1814"/>
                  </a:lnTo>
                  <a:lnTo>
                    <a:pt x="889" y="1814"/>
                  </a:lnTo>
                  <a:lnTo>
                    <a:pt x="964" y="1810"/>
                  </a:lnTo>
                  <a:lnTo>
                    <a:pt x="1039" y="1804"/>
                  </a:lnTo>
                  <a:lnTo>
                    <a:pt x="1113" y="1789"/>
                  </a:lnTo>
                  <a:lnTo>
                    <a:pt x="1184" y="1767"/>
                  </a:lnTo>
                  <a:lnTo>
                    <a:pt x="1259" y="1743"/>
                  </a:lnTo>
                  <a:lnTo>
                    <a:pt x="1327" y="1711"/>
                  </a:lnTo>
                  <a:lnTo>
                    <a:pt x="1394" y="1675"/>
                  </a:lnTo>
                  <a:lnTo>
                    <a:pt x="1459" y="1636"/>
                  </a:lnTo>
                  <a:lnTo>
                    <a:pt x="1519" y="1589"/>
                  </a:lnTo>
                  <a:lnTo>
                    <a:pt x="1576" y="1540"/>
                  </a:lnTo>
                  <a:lnTo>
                    <a:pt x="1630" y="1487"/>
                  </a:lnTo>
                  <a:lnTo>
                    <a:pt x="1679" y="1430"/>
                  </a:lnTo>
                  <a:lnTo>
                    <a:pt x="1726" y="1365"/>
                  </a:lnTo>
                  <a:lnTo>
                    <a:pt x="1765" y="1298"/>
                  </a:lnTo>
                  <a:lnTo>
                    <a:pt x="1797" y="1227"/>
                  </a:lnTo>
                  <a:lnTo>
                    <a:pt x="1826" y="1152"/>
                  </a:lnTo>
                  <a:lnTo>
                    <a:pt x="1846" y="1070"/>
                  </a:lnTo>
                  <a:lnTo>
                    <a:pt x="1861" y="989"/>
                  </a:lnTo>
                  <a:lnTo>
                    <a:pt x="1865" y="899"/>
                  </a:lnTo>
                  <a:lnTo>
                    <a:pt x="1865" y="828"/>
                  </a:lnTo>
                  <a:lnTo>
                    <a:pt x="1857" y="757"/>
                  </a:lnTo>
                  <a:lnTo>
                    <a:pt x="1843" y="689"/>
                  </a:lnTo>
                  <a:lnTo>
                    <a:pt x="1821" y="622"/>
                  </a:lnTo>
                  <a:lnTo>
                    <a:pt x="1797" y="558"/>
                  </a:lnTo>
                  <a:lnTo>
                    <a:pt x="1765" y="494"/>
                  </a:lnTo>
                  <a:lnTo>
                    <a:pt x="1726" y="437"/>
                  </a:lnTo>
                  <a:lnTo>
                    <a:pt x="1687" y="380"/>
                  </a:lnTo>
                  <a:lnTo>
                    <a:pt x="1640" y="327"/>
                  </a:lnTo>
                  <a:lnTo>
                    <a:pt x="1591" y="276"/>
                  </a:lnTo>
                  <a:lnTo>
                    <a:pt x="1537" y="230"/>
                  </a:lnTo>
                  <a:lnTo>
                    <a:pt x="1480" y="188"/>
                  </a:lnTo>
                  <a:lnTo>
                    <a:pt x="1420" y="149"/>
                  </a:lnTo>
                  <a:lnTo>
                    <a:pt x="1359" y="113"/>
                  </a:lnTo>
                  <a:lnTo>
                    <a:pt x="1295" y="85"/>
                  </a:lnTo>
                  <a:lnTo>
                    <a:pt x="1228" y="56"/>
                  </a:lnTo>
                  <a:close/>
                </a:path>
              </a:pathLst>
            </a:custGeom>
            <a:solidFill>
              <a:srgbClr val="B88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6"/>
            <p:cNvSpPr>
              <a:spLocks noEditPoints="1"/>
            </p:cNvSpPr>
            <p:nvPr/>
          </p:nvSpPr>
          <p:spPr bwMode="auto">
            <a:xfrm>
              <a:off x="2492375" y="2090738"/>
              <a:ext cx="196850" cy="192088"/>
            </a:xfrm>
            <a:custGeom>
              <a:avLst/>
              <a:gdLst>
                <a:gd name="T0" fmla="*/ 175 w 1989"/>
                <a:gd name="T1" fmla="*/ 441 h 1939"/>
                <a:gd name="T2" fmla="*/ 71 w 1989"/>
                <a:gd name="T3" fmla="*/ 633 h 1939"/>
                <a:gd name="T4" fmla="*/ 11 w 1989"/>
                <a:gd name="T5" fmla="*/ 840 h 1939"/>
                <a:gd name="T6" fmla="*/ 0 w 1989"/>
                <a:gd name="T7" fmla="*/ 1053 h 1939"/>
                <a:gd name="T8" fmla="*/ 36 w 1989"/>
                <a:gd name="T9" fmla="*/ 1263 h 1939"/>
                <a:gd name="T10" fmla="*/ 125 w 1989"/>
                <a:gd name="T11" fmla="*/ 1472 h 1939"/>
                <a:gd name="T12" fmla="*/ 271 w 1989"/>
                <a:gd name="T13" fmla="*/ 1665 h 1939"/>
                <a:gd name="T14" fmla="*/ 452 w 1989"/>
                <a:gd name="T15" fmla="*/ 1807 h 1939"/>
                <a:gd name="T16" fmla="*/ 666 w 1989"/>
                <a:gd name="T17" fmla="*/ 1899 h 1939"/>
                <a:gd name="T18" fmla="*/ 904 w 1989"/>
                <a:gd name="T19" fmla="*/ 1939 h 1939"/>
                <a:gd name="T20" fmla="*/ 1157 w 1989"/>
                <a:gd name="T21" fmla="*/ 1914 h 1939"/>
                <a:gd name="T22" fmla="*/ 1381 w 1989"/>
                <a:gd name="T23" fmla="*/ 1843 h 1939"/>
                <a:gd name="T24" fmla="*/ 1591 w 1989"/>
                <a:gd name="T25" fmla="*/ 1721 h 1939"/>
                <a:gd name="T26" fmla="*/ 1772 w 1989"/>
                <a:gd name="T27" fmla="*/ 1551 h 1939"/>
                <a:gd name="T28" fmla="*/ 1907 w 1989"/>
                <a:gd name="T29" fmla="*/ 1330 h 1939"/>
                <a:gd name="T30" fmla="*/ 1953 w 1989"/>
                <a:gd name="T31" fmla="*/ 1203 h 1939"/>
                <a:gd name="T32" fmla="*/ 1979 w 1989"/>
                <a:gd name="T33" fmla="*/ 1064 h 1939"/>
                <a:gd name="T34" fmla="*/ 1985 w 1989"/>
                <a:gd name="T35" fmla="*/ 882 h 1939"/>
                <a:gd name="T36" fmla="*/ 1936 w 1989"/>
                <a:gd name="T37" fmla="*/ 651 h 1939"/>
                <a:gd name="T38" fmla="*/ 1829 w 1989"/>
                <a:gd name="T39" fmla="*/ 452 h 1939"/>
                <a:gd name="T40" fmla="*/ 1680 w 1989"/>
                <a:gd name="T41" fmla="*/ 285 h 1939"/>
                <a:gd name="T42" fmla="*/ 1502 w 1989"/>
                <a:gd name="T43" fmla="*/ 153 h 1939"/>
                <a:gd name="T44" fmla="*/ 1310 w 1989"/>
                <a:gd name="T45" fmla="*/ 61 h 1939"/>
                <a:gd name="T46" fmla="*/ 1100 w 1989"/>
                <a:gd name="T47" fmla="*/ 7 h 1939"/>
                <a:gd name="T48" fmla="*/ 890 w 1989"/>
                <a:gd name="T49" fmla="*/ 7 h 1939"/>
                <a:gd name="T50" fmla="*/ 688 w 1989"/>
                <a:gd name="T51" fmla="*/ 49 h 1939"/>
                <a:gd name="T52" fmla="*/ 495 w 1989"/>
                <a:gd name="T53" fmla="*/ 139 h 1939"/>
                <a:gd name="T54" fmla="*/ 321 w 1989"/>
                <a:gd name="T55" fmla="*/ 271 h 1939"/>
                <a:gd name="T56" fmla="*/ 171 w 1989"/>
                <a:gd name="T57" fmla="*/ 1288 h 1939"/>
                <a:gd name="T58" fmla="*/ 125 w 1989"/>
                <a:gd name="T59" fmla="*/ 1106 h 1939"/>
                <a:gd name="T60" fmla="*/ 121 w 1989"/>
                <a:gd name="T61" fmla="*/ 921 h 1939"/>
                <a:gd name="T62" fmla="*/ 161 w 1989"/>
                <a:gd name="T63" fmla="*/ 740 h 1939"/>
                <a:gd name="T64" fmla="*/ 239 w 1989"/>
                <a:gd name="T65" fmla="*/ 566 h 1939"/>
                <a:gd name="T66" fmla="*/ 360 w 1989"/>
                <a:gd name="T67" fmla="*/ 405 h 1939"/>
                <a:gd name="T68" fmla="*/ 505 w 1989"/>
                <a:gd name="T69" fmla="*/ 278 h 1939"/>
                <a:gd name="T70" fmla="*/ 666 w 1989"/>
                <a:gd name="T71" fmla="*/ 188 h 1939"/>
                <a:gd name="T72" fmla="*/ 844 w 1989"/>
                <a:gd name="T73" fmla="*/ 135 h 1939"/>
                <a:gd name="T74" fmla="*/ 1025 w 1989"/>
                <a:gd name="T75" fmla="*/ 124 h 1939"/>
                <a:gd name="T76" fmla="*/ 1206 w 1989"/>
                <a:gd name="T77" fmla="*/ 156 h 1939"/>
                <a:gd name="T78" fmla="*/ 1377 w 1989"/>
                <a:gd name="T79" fmla="*/ 224 h 1939"/>
                <a:gd name="T80" fmla="*/ 1538 w 1989"/>
                <a:gd name="T81" fmla="*/ 324 h 1939"/>
                <a:gd name="T82" fmla="*/ 1680 w 1989"/>
                <a:gd name="T83" fmla="*/ 456 h 1939"/>
                <a:gd name="T84" fmla="*/ 1787 w 1989"/>
                <a:gd name="T85" fmla="*/ 615 h 1939"/>
                <a:gd name="T86" fmla="*/ 1855 w 1989"/>
                <a:gd name="T87" fmla="*/ 801 h 1939"/>
                <a:gd name="T88" fmla="*/ 1865 w 1989"/>
                <a:gd name="T89" fmla="*/ 960 h 1939"/>
                <a:gd name="T90" fmla="*/ 1822 w 1989"/>
                <a:gd name="T91" fmla="*/ 1209 h 1939"/>
                <a:gd name="T92" fmla="*/ 1719 w 1989"/>
                <a:gd name="T93" fmla="*/ 1416 h 1939"/>
                <a:gd name="T94" fmla="*/ 1573 w 1989"/>
                <a:gd name="T95" fmla="*/ 1579 h 1939"/>
                <a:gd name="T96" fmla="*/ 1391 w 1989"/>
                <a:gd name="T97" fmla="*/ 1701 h 1939"/>
                <a:gd name="T98" fmla="*/ 1199 w 1989"/>
                <a:gd name="T99" fmla="*/ 1779 h 1939"/>
                <a:gd name="T100" fmla="*/ 1011 w 1989"/>
                <a:gd name="T101" fmla="*/ 1811 h 1939"/>
                <a:gd name="T102" fmla="*/ 819 w 1989"/>
                <a:gd name="T103" fmla="*/ 1807 h 1939"/>
                <a:gd name="T104" fmla="*/ 627 w 1989"/>
                <a:gd name="T105" fmla="*/ 1757 h 1939"/>
                <a:gd name="T106" fmla="*/ 442 w 1989"/>
                <a:gd name="T107" fmla="*/ 1655 h 1939"/>
                <a:gd name="T108" fmla="*/ 281 w 1989"/>
                <a:gd name="T109" fmla="*/ 1494 h 1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89" h="1939">
                  <a:moveTo>
                    <a:pt x="271" y="324"/>
                  </a:moveTo>
                  <a:lnTo>
                    <a:pt x="221" y="381"/>
                  </a:lnTo>
                  <a:lnTo>
                    <a:pt x="175" y="441"/>
                  </a:lnTo>
                  <a:lnTo>
                    <a:pt x="136" y="505"/>
                  </a:lnTo>
                  <a:lnTo>
                    <a:pt x="100" y="569"/>
                  </a:lnTo>
                  <a:lnTo>
                    <a:pt x="71" y="633"/>
                  </a:lnTo>
                  <a:lnTo>
                    <a:pt x="46" y="701"/>
                  </a:lnTo>
                  <a:lnTo>
                    <a:pt x="29" y="772"/>
                  </a:lnTo>
                  <a:lnTo>
                    <a:pt x="11" y="840"/>
                  </a:lnTo>
                  <a:lnTo>
                    <a:pt x="4" y="911"/>
                  </a:lnTo>
                  <a:lnTo>
                    <a:pt x="0" y="982"/>
                  </a:lnTo>
                  <a:lnTo>
                    <a:pt x="0" y="1053"/>
                  </a:lnTo>
                  <a:lnTo>
                    <a:pt x="7" y="1124"/>
                  </a:lnTo>
                  <a:lnTo>
                    <a:pt x="19" y="1196"/>
                  </a:lnTo>
                  <a:lnTo>
                    <a:pt x="36" y="1263"/>
                  </a:lnTo>
                  <a:lnTo>
                    <a:pt x="58" y="1330"/>
                  </a:lnTo>
                  <a:lnTo>
                    <a:pt x="85" y="1398"/>
                  </a:lnTo>
                  <a:lnTo>
                    <a:pt x="125" y="1472"/>
                  </a:lnTo>
                  <a:lnTo>
                    <a:pt x="168" y="1540"/>
                  </a:lnTo>
                  <a:lnTo>
                    <a:pt x="217" y="1604"/>
                  </a:lnTo>
                  <a:lnTo>
                    <a:pt x="271" y="1665"/>
                  </a:lnTo>
                  <a:lnTo>
                    <a:pt x="327" y="1718"/>
                  </a:lnTo>
                  <a:lnTo>
                    <a:pt x="388" y="1765"/>
                  </a:lnTo>
                  <a:lnTo>
                    <a:pt x="452" y="1807"/>
                  </a:lnTo>
                  <a:lnTo>
                    <a:pt x="520" y="1846"/>
                  </a:lnTo>
                  <a:lnTo>
                    <a:pt x="591" y="1875"/>
                  </a:lnTo>
                  <a:lnTo>
                    <a:pt x="666" y="1899"/>
                  </a:lnTo>
                  <a:lnTo>
                    <a:pt x="744" y="1917"/>
                  </a:lnTo>
                  <a:lnTo>
                    <a:pt x="822" y="1931"/>
                  </a:lnTo>
                  <a:lnTo>
                    <a:pt x="904" y="1939"/>
                  </a:lnTo>
                  <a:lnTo>
                    <a:pt x="986" y="1936"/>
                  </a:lnTo>
                  <a:lnTo>
                    <a:pt x="1071" y="1928"/>
                  </a:lnTo>
                  <a:lnTo>
                    <a:pt x="1157" y="1914"/>
                  </a:lnTo>
                  <a:lnTo>
                    <a:pt x="1232" y="1896"/>
                  </a:lnTo>
                  <a:lnTo>
                    <a:pt x="1306" y="1875"/>
                  </a:lnTo>
                  <a:lnTo>
                    <a:pt x="1381" y="1843"/>
                  </a:lnTo>
                  <a:lnTo>
                    <a:pt x="1452" y="1807"/>
                  </a:lnTo>
                  <a:lnTo>
                    <a:pt x="1523" y="1768"/>
                  </a:lnTo>
                  <a:lnTo>
                    <a:pt x="1591" y="1721"/>
                  </a:lnTo>
                  <a:lnTo>
                    <a:pt x="1655" y="1668"/>
                  </a:lnTo>
                  <a:lnTo>
                    <a:pt x="1716" y="1611"/>
                  </a:lnTo>
                  <a:lnTo>
                    <a:pt x="1772" y="1551"/>
                  </a:lnTo>
                  <a:lnTo>
                    <a:pt x="1822" y="1484"/>
                  </a:lnTo>
                  <a:lnTo>
                    <a:pt x="1868" y="1409"/>
                  </a:lnTo>
                  <a:lnTo>
                    <a:pt x="1907" y="1330"/>
                  </a:lnTo>
                  <a:lnTo>
                    <a:pt x="1926" y="1288"/>
                  </a:lnTo>
                  <a:lnTo>
                    <a:pt x="1940" y="1245"/>
                  </a:lnTo>
                  <a:lnTo>
                    <a:pt x="1953" y="1203"/>
                  </a:lnTo>
                  <a:lnTo>
                    <a:pt x="1965" y="1157"/>
                  </a:lnTo>
                  <a:lnTo>
                    <a:pt x="1972" y="1110"/>
                  </a:lnTo>
                  <a:lnTo>
                    <a:pt x="1979" y="1064"/>
                  </a:lnTo>
                  <a:lnTo>
                    <a:pt x="1985" y="1014"/>
                  </a:lnTo>
                  <a:lnTo>
                    <a:pt x="1989" y="964"/>
                  </a:lnTo>
                  <a:lnTo>
                    <a:pt x="1985" y="882"/>
                  </a:lnTo>
                  <a:lnTo>
                    <a:pt x="1979" y="801"/>
                  </a:lnTo>
                  <a:lnTo>
                    <a:pt x="1961" y="725"/>
                  </a:lnTo>
                  <a:lnTo>
                    <a:pt x="1936" y="651"/>
                  </a:lnTo>
                  <a:lnTo>
                    <a:pt x="1907" y="583"/>
                  </a:lnTo>
                  <a:lnTo>
                    <a:pt x="1872" y="515"/>
                  </a:lnTo>
                  <a:lnTo>
                    <a:pt x="1829" y="452"/>
                  </a:lnTo>
                  <a:lnTo>
                    <a:pt x="1783" y="391"/>
                  </a:lnTo>
                  <a:lnTo>
                    <a:pt x="1733" y="337"/>
                  </a:lnTo>
                  <a:lnTo>
                    <a:pt x="1680" y="285"/>
                  </a:lnTo>
                  <a:lnTo>
                    <a:pt x="1623" y="235"/>
                  </a:lnTo>
                  <a:lnTo>
                    <a:pt x="1562" y="192"/>
                  </a:lnTo>
                  <a:lnTo>
                    <a:pt x="1502" y="153"/>
                  </a:lnTo>
                  <a:lnTo>
                    <a:pt x="1438" y="117"/>
                  </a:lnTo>
                  <a:lnTo>
                    <a:pt x="1374" y="85"/>
                  </a:lnTo>
                  <a:lnTo>
                    <a:pt x="1310" y="61"/>
                  </a:lnTo>
                  <a:lnTo>
                    <a:pt x="1238" y="36"/>
                  </a:lnTo>
                  <a:lnTo>
                    <a:pt x="1171" y="22"/>
                  </a:lnTo>
                  <a:lnTo>
                    <a:pt x="1100" y="7"/>
                  </a:lnTo>
                  <a:lnTo>
                    <a:pt x="1029" y="3"/>
                  </a:lnTo>
                  <a:lnTo>
                    <a:pt x="961" y="0"/>
                  </a:lnTo>
                  <a:lnTo>
                    <a:pt x="890" y="7"/>
                  </a:lnTo>
                  <a:lnTo>
                    <a:pt x="822" y="14"/>
                  </a:lnTo>
                  <a:lnTo>
                    <a:pt x="754" y="29"/>
                  </a:lnTo>
                  <a:lnTo>
                    <a:pt x="688" y="49"/>
                  </a:lnTo>
                  <a:lnTo>
                    <a:pt x="623" y="75"/>
                  </a:lnTo>
                  <a:lnTo>
                    <a:pt x="559" y="103"/>
                  </a:lnTo>
                  <a:lnTo>
                    <a:pt x="495" y="139"/>
                  </a:lnTo>
                  <a:lnTo>
                    <a:pt x="434" y="178"/>
                  </a:lnTo>
                  <a:lnTo>
                    <a:pt x="378" y="220"/>
                  </a:lnTo>
                  <a:lnTo>
                    <a:pt x="321" y="271"/>
                  </a:lnTo>
                  <a:lnTo>
                    <a:pt x="271" y="324"/>
                  </a:lnTo>
                  <a:close/>
                  <a:moveTo>
                    <a:pt x="196" y="1348"/>
                  </a:moveTo>
                  <a:lnTo>
                    <a:pt x="171" y="1288"/>
                  </a:lnTo>
                  <a:lnTo>
                    <a:pt x="153" y="1228"/>
                  </a:lnTo>
                  <a:lnTo>
                    <a:pt x="136" y="1167"/>
                  </a:lnTo>
                  <a:lnTo>
                    <a:pt x="125" y="1106"/>
                  </a:lnTo>
                  <a:lnTo>
                    <a:pt x="121" y="1042"/>
                  </a:lnTo>
                  <a:lnTo>
                    <a:pt x="117" y="982"/>
                  </a:lnTo>
                  <a:lnTo>
                    <a:pt x="121" y="921"/>
                  </a:lnTo>
                  <a:lnTo>
                    <a:pt x="132" y="861"/>
                  </a:lnTo>
                  <a:lnTo>
                    <a:pt x="143" y="796"/>
                  </a:lnTo>
                  <a:lnTo>
                    <a:pt x="161" y="740"/>
                  </a:lnTo>
                  <a:lnTo>
                    <a:pt x="182" y="679"/>
                  </a:lnTo>
                  <a:lnTo>
                    <a:pt x="210" y="623"/>
                  </a:lnTo>
                  <a:lnTo>
                    <a:pt x="239" y="566"/>
                  </a:lnTo>
                  <a:lnTo>
                    <a:pt x="275" y="512"/>
                  </a:lnTo>
                  <a:lnTo>
                    <a:pt x="314" y="459"/>
                  </a:lnTo>
                  <a:lnTo>
                    <a:pt x="360" y="405"/>
                  </a:lnTo>
                  <a:lnTo>
                    <a:pt x="406" y="359"/>
                  </a:lnTo>
                  <a:lnTo>
                    <a:pt x="452" y="317"/>
                  </a:lnTo>
                  <a:lnTo>
                    <a:pt x="505" y="278"/>
                  </a:lnTo>
                  <a:lnTo>
                    <a:pt x="556" y="242"/>
                  </a:lnTo>
                  <a:lnTo>
                    <a:pt x="612" y="213"/>
                  </a:lnTo>
                  <a:lnTo>
                    <a:pt x="666" y="188"/>
                  </a:lnTo>
                  <a:lnTo>
                    <a:pt x="727" y="167"/>
                  </a:lnTo>
                  <a:lnTo>
                    <a:pt x="783" y="149"/>
                  </a:lnTo>
                  <a:lnTo>
                    <a:pt x="844" y="135"/>
                  </a:lnTo>
                  <a:lnTo>
                    <a:pt x="901" y="128"/>
                  </a:lnTo>
                  <a:lnTo>
                    <a:pt x="961" y="124"/>
                  </a:lnTo>
                  <a:lnTo>
                    <a:pt x="1025" y="124"/>
                  </a:lnTo>
                  <a:lnTo>
                    <a:pt x="1086" y="132"/>
                  </a:lnTo>
                  <a:lnTo>
                    <a:pt x="1147" y="139"/>
                  </a:lnTo>
                  <a:lnTo>
                    <a:pt x="1206" y="156"/>
                  </a:lnTo>
                  <a:lnTo>
                    <a:pt x="1267" y="174"/>
                  </a:lnTo>
                  <a:lnTo>
                    <a:pt x="1324" y="195"/>
                  </a:lnTo>
                  <a:lnTo>
                    <a:pt x="1377" y="224"/>
                  </a:lnTo>
                  <a:lnTo>
                    <a:pt x="1435" y="252"/>
                  </a:lnTo>
                  <a:lnTo>
                    <a:pt x="1488" y="288"/>
                  </a:lnTo>
                  <a:lnTo>
                    <a:pt x="1538" y="324"/>
                  </a:lnTo>
                  <a:lnTo>
                    <a:pt x="1587" y="366"/>
                  </a:lnTo>
                  <a:lnTo>
                    <a:pt x="1637" y="410"/>
                  </a:lnTo>
                  <a:lnTo>
                    <a:pt x="1680" y="456"/>
                  </a:lnTo>
                  <a:lnTo>
                    <a:pt x="1719" y="508"/>
                  </a:lnTo>
                  <a:lnTo>
                    <a:pt x="1755" y="562"/>
                  </a:lnTo>
                  <a:lnTo>
                    <a:pt x="1787" y="615"/>
                  </a:lnTo>
                  <a:lnTo>
                    <a:pt x="1816" y="676"/>
                  </a:lnTo>
                  <a:lnTo>
                    <a:pt x="1836" y="737"/>
                  </a:lnTo>
                  <a:lnTo>
                    <a:pt x="1855" y="801"/>
                  </a:lnTo>
                  <a:lnTo>
                    <a:pt x="1862" y="868"/>
                  </a:lnTo>
                  <a:lnTo>
                    <a:pt x="1865" y="935"/>
                  </a:lnTo>
                  <a:lnTo>
                    <a:pt x="1865" y="960"/>
                  </a:lnTo>
                  <a:lnTo>
                    <a:pt x="1858" y="1045"/>
                  </a:lnTo>
                  <a:lnTo>
                    <a:pt x="1843" y="1131"/>
                  </a:lnTo>
                  <a:lnTo>
                    <a:pt x="1822" y="1209"/>
                  </a:lnTo>
                  <a:lnTo>
                    <a:pt x="1794" y="1281"/>
                  </a:lnTo>
                  <a:lnTo>
                    <a:pt x="1762" y="1352"/>
                  </a:lnTo>
                  <a:lnTo>
                    <a:pt x="1719" y="1416"/>
                  </a:lnTo>
                  <a:lnTo>
                    <a:pt x="1677" y="1472"/>
                  </a:lnTo>
                  <a:lnTo>
                    <a:pt x="1626" y="1530"/>
                  </a:lnTo>
                  <a:lnTo>
                    <a:pt x="1573" y="1579"/>
                  </a:lnTo>
                  <a:lnTo>
                    <a:pt x="1516" y="1626"/>
                  </a:lnTo>
                  <a:lnTo>
                    <a:pt x="1455" y="1665"/>
                  </a:lnTo>
                  <a:lnTo>
                    <a:pt x="1391" y="1701"/>
                  </a:lnTo>
                  <a:lnTo>
                    <a:pt x="1328" y="1733"/>
                  </a:lnTo>
                  <a:lnTo>
                    <a:pt x="1264" y="1757"/>
                  </a:lnTo>
                  <a:lnTo>
                    <a:pt x="1199" y="1779"/>
                  </a:lnTo>
                  <a:lnTo>
                    <a:pt x="1132" y="1797"/>
                  </a:lnTo>
                  <a:lnTo>
                    <a:pt x="1071" y="1807"/>
                  </a:lnTo>
                  <a:lnTo>
                    <a:pt x="1011" y="1811"/>
                  </a:lnTo>
                  <a:lnTo>
                    <a:pt x="950" y="1814"/>
                  </a:lnTo>
                  <a:lnTo>
                    <a:pt x="886" y="1811"/>
                  </a:lnTo>
                  <a:lnTo>
                    <a:pt x="819" y="1807"/>
                  </a:lnTo>
                  <a:lnTo>
                    <a:pt x="754" y="1792"/>
                  </a:lnTo>
                  <a:lnTo>
                    <a:pt x="691" y="1779"/>
                  </a:lnTo>
                  <a:lnTo>
                    <a:pt x="627" y="1757"/>
                  </a:lnTo>
                  <a:lnTo>
                    <a:pt x="563" y="1729"/>
                  </a:lnTo>
                  <a:lnTo>
                    <a:pt x="502" y="1694"/>
                  </a:lnTo>
                  <a:lnTo>
                    <a:pt x="442" y="1655"/>
                  </a:lnTo>
                  <a:lnTo>
                    <a:pt x="385" y="1608"/>
                  </a:lnTo>
                  <a:lnTo>
                    <a:pt x="331" y="1555"/>
                  </a:lnTo>
                  <a:lnTo>
                    <a:pt x="281" y="1494"/>
                  </a:lnTo>
                  <a:lnTo>
                    <a:pt x="239" y="1423"/>
                  </a:lnTo>
                  <a:lnTo>
                    <a:pt x="196" y="1348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2536825" y="2136775"/>
              <a:ext cx="103188" cy="93663"/>
            </a:xfrm>
            <a:custGeom>
              <a:avLst/>
              <a:gdLst>
                <a:gd name="T0" fmla="*/ 623 w 1032"/>
                <a:gd name="T1" fmla="*/ 3 h 953"/>
                <a:gd name="T2" fmla="*/ 552 w 1032"/>
                <a:gd name="T3" fmla="*/ 0 h 953"/>
                <a:gd name="T4" fmla="*/ 449 w 1032"/>
                <a:gd name="T5" fmla="*/ 10 h 953"/>
                <a:gd name="T6" fmla="*/ 314 w 1032"/>
                <a:gd name="T7" fmla="*/ 49 h 953"/>
                <a:gd name="T8" fmla="*/ 193 w 1032"/>
                <a:gd name="T9" fmla="*/ 117 h 953"/>
                <a:gd name="T10" fmla="*/ 117 w 1032"/>
                <a:gd name="T11" fmla="*/ 184 h 953"/>
                <a:gd name="T12" fmla="*/ 75 w 1032"/>
                <a:gd name="T13" fmla="*/ 238 h 953"/>
                <a:gd name="T14" fmla="*/ 43 w 1032"/>
                <a:gd name="T15" fmla="*/ 294 h 953"/>
                <a:gd name="T16" fmla="*/ 19 w 1032"/>
                <a:gd name="T17" fmla="*/ 355 h 953"/>
                <a:gd name="T18" fmla="*/ 4 w 1032"/>
                <a:gd name="T19" fmla="*/ 423 h 953"/>
                <a:gd name="T20" fmla="*/ 0 w 1032"/>
                <a:gd name="T21" fmla="*/ 494 h 953"/>
                <a:gd name="T22" fmla="*/ 7 w 1032"/>
                <a:gd name="T23" fmla="*/ 565 h 953"/>
                <a:gd name="T24" fmla="*/ 29 w 1032"/>
                <a:gd name="T25" fmla="*/ 640 h 953"/>
                <a:gd name="T26" fmla="*/ 61 w 1032"/>
                <a:gd name="T27" fmla="*/ 711 h 953"/>
                <a:gd name="T28" fmla="*/ 97 w 1032"/>
                <a:gd name="T29" fmla="*/ 764 h 953"/>
                <a:gd name="T30" fmla="*/ 139 w 1032"/>
                <a:gd name="T31" fmla="*/ 814 h 953"/>
                <a:gd name="T32" fmla="*/ 210 w 1032"/>
                <a:gd name="T33" fmla="*/ 871 h 953"/>
                <a:gd name="T34" fmla="*/ 320 w 1032"/>
                <a:gd name="T35" fmla="*/ 924 h 953"/>
                <a:gd name="T36" fmla="*/ 442 w 1032"/>
                <a:gd name="T37" fmla="*/ 950 h 953"/>
                <a:gd name="T38" fmla="*/ 563 w 1032"/>
                <a:gd name="T39" fmla="*/ 950 h 953"/>
                <a:gd name="T40" fmla="*/ 683 w 1032"/>
                <a:gd name="T41" fmla="*/ 917 h 953"/>
                <a:gd name="T42" fmla="*/ 798 w 1032"/>
                <a:gd name="T43" fmla="*/ 860 h 953"/>
                <a:gd name="T44" fmla="*/ 893 w 1032"/>
                <a:gd name="T45" fmla="*/ 775 h 953"/>
                <a:gd name="T46" fmla="*/ 932 w 1032"/>
                <a:gd name="T47" fmla="*/ 725 h 953"/>
                <a:gd name="T48" fmla="*/ 996 w 1032"/>
                <a:gd name="T49" fmla="*/ 601 h 953"/>
                <a:gd name="T50" fmla="*/ 1018 w 1032"/>
                <a:gd name="T51" fmla="*/ 533 h 953"/>
                <a:gd name="T52" fmla="*/ 1029 w 1032"/>
                <a:gd name="T53" fmla="*/ 465 h 953"/>
                <a:gd name="T54" fmla="*/ 1029 w 1032"/>
                <a:gd name="T55" fmla="*/ 394 h 953"/>
                <a:gd name="T56" fmla="*/ 1018 w 1032"/>
                <a:gd name="T57" fmla="*/ 327 h 953"/>
                <a:gd name="T58" fmla="*/ 996 w 1032"/>
                <a:gd name="T59" fmla="*/ 266 h 953"/>
                <a:gd name="T60" fmla="*/ 929 w 1032"/>
                <a:gd name="T61" fmla="*/ 167 h 953"/>
                <a:gd name="T62" fmla="*/ 847 w 1032"/>
                <a:gd name="T63" fmla="*/ 88 h 953"/>
                <a:gd name="T64" fmla="*/ 754 w 1032"/>
                <a:gd name="T65" fmla="*/ 39 h 953"/>
                <a:gd name="T66" fmla="*/ 655 w 1032"/>
                <a:gd name="T67" fmla="*/ 6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32" h="953">
                  <a:moveTo>
                    <a:pt x="655" y="6"/>
                  </a:moveTo>
                  <a:lnTo>
                    <a:pt x="623" y="3"/>
                  </a:lnTo>
                  <a:lnTo>
                    <a:pt x="588" y="0"/>
                  </a:lnTo>
                  <a:lnTo>
                    <a:pt x="552" y="0"/>
                  </a:lnTo>
                  <a:lnTo>
                    <a:pt x="517" y="0"/>
                  </a:lnTo>
                  <a:lnTo>
                    <a:pt x="449" y="10"/>
                  </a:lnTo>
                  <a:lnTo>
                    <a:pt x="381" y="25"/>
                  </a:lnTo>
                  <a:lnTo>
                    <a:pt x="314" y="49"/>
                  </a:lnTo>
                  <a:lnTo>
                    <a:pt x="253" y="81"/>
                  </a:lnTo>
                  <a:lnTo>
                    <a:pt x="193" y="117"/>
                  </a:lnTo>
                  <a:lnTo>
                    <a:pt x="143" y="163"/>
                  </a:lnTo>
                  <a:lnTo>
                    <a:pt x="117" y="184"/>
                  </a:lnTo>
                  <a:lnTo>
                    <a:pt x="97" y="210"/>
                  </a:lnTo>
                  <a:lnTo>
                    <a:pt x="75" y="238"/>
                  </a:lnTo>
                  <a:lnTo>
                    <a:pt x="58" y="266"/>
                  </a:lnTo>
                  <a:lnTo>
                    <a:pt x="43" y="294"/>
                  </a:lnTo>
                  <a:lnTo>
                    <a:pt x="29" y="327"/>
                  </a:lnTo>
                  <a:lnTo>
                    <a:pt x="19" y="355"/>
                  </a:lnTo>
                  <a:lnTo>
                    <a:pt x="7" y="391"/>
                  </a:lnTo>
                  <a:lnTo>
                    <a:pt x="4" y="423"/>
                  </a:lnTo>
                  <a:lnTo>
                    <a:pt x="0" y="459"/>
                  </a:lnTo>
                  <a:lnTo>
                    <a:pt x="0" y="494"/>
                  </a:lnTo>
                  <a:lnTo>
                    <a:pt x="0" y="530"/>
                  </a:lnTo>
                  <a:lnTo>
                    <a:pt x="7" y="565"/>
                  </a:lnTo>
                  <a:lnTo>
                    <a:pt x="19" y="604"/>
                  </a:lnTo>
                  <a:lnTo>
                    <a:pt x="29" y="640"/>
                  </a:lnTo>
                  <a:lnTo>
                    <a:pt x="46" y="679"/>
                  </a:lnTo>
                  <a:lnTo>
                    <a:pt x="61" y="711"/>
                  </a:lnTo>
                  <a:lnTo>
                    <a:pt x="78" y="740"/>
                  </a:lnTo>
                  <a:lnTo>
                    <a:pt x="97" y="764"/>
                  </a:lnTo>
                  <a:lnTo>
                    <a:pt x="117" y="789"/>
                  </a:lnTo>
                  <a:lnTo>
                    <a:pt x="139" y="814"/>
                  </a:lnTo>
                  <a:lnTo>
                    <a:pt x="161" y="835"/>
                  </a:lnTo>
                  <a:lnTo>
                    <a:pt x="210" y="871"/>
                  </a:lnTo>
                  <a:lnTo>
                    <a:pt x="264" y="903"/>
                  </a:lnTo>
                  <a:lnTo>
                    <a:pt x="320" y="924"/>
                  </a:lnTo>
                  <a:lnTo>
                    <a:pt x="381" y="942"/>
                  </a:lnTo>
                  <a:lnTo>
                    <a:pt x="442" y="950"/>
                  </a:lnTo>
                  <a:lnTo>
                    <a:pt x="502" y="953"/>
                  </a:lnTo>
                  <a:lnTo>
                    <a:pt x="563" y="950"/>
                  </a:lnTo>
                  <a:lnTo>
                    <a:pt x="627" y="935"/>
                  </a:lnTo>
                  <a:lnTo>
                    <a:pt x="683" y="917"/>
                  </a:lnTo>
                  <a:lnTo>
                    <a:pt x="744" y="892"/>
                  </a:lnTo>
                  <a:lnTo>
                    <a:pt x="798" y="860"/>
                  </a:lnTo>
                  <a:lnTo>
                    <a:pt x="847" y="821"/>
                  </a:lnTo>
                  <a:lnTo>
                    <a:pt x="893" y="775"/>
                  </a:lnTo>
                  <a:lnTo>
                    <a:pt x="915" y="750"/>
                  </a:lnTo>
                  <a:lnTo>
                    <a:pt x="932" y="725"/>
                  </a:lnTo>
                  <a:lnTo>
                    <a:pt x="969" y="665"/>
                  </a:lnTo>
                  <a:lnTo>
                    <a:pt x="996" y="601"/>
                  </a:lnTo>
                  <a:lnTo>
                    <a:pt x="1008" y="569"/>
                  </a:lnTo>
                  <a:lnTo>
                    <a:pt x="1018" y="533"/>
                  </a:lnTo>
                  <a:lnTo>
                    <a:pt x="1025" y="498"/>
                  </a:lnTo>
                  <a:lnTo>
                    <a:pt x="1029" y="465"/>
                  </a:lnTo>
                  <a:lnTo>
                    <a:pt x="1032" y="430"/>
                  </a:lnTo>
                  <a:lnTo>
                    <a:pt x="1029" y="394"/>
                  </a:lnTo>
                  <a:lnTo>
                    <a:pt x="1025" y="362"/>
                  </a:lnTo>
                  <a:lnTo>
                    <a:pt x="1018" y="327"/>
                  </a:lnTo>
                  <a:lnTo>
                    <a:pt x="1011" y="294"/>
                  </a:lnTo>
                  <a:lnTo>
                    <a:pt x="996" y="266"/>
                  </a:lnTo>
                  <a:lnTo>
                    <a:pt x="964" y="213"/>
                  </a:lnTo>
                  <a:lnTo>
                    <a:pt x="929" y="167"/>
                  </a:lnTo>
                  <a:lnTo>
                    <a:pt x="890" y="124"/>
                  </a:lnTo>
                  <a:lnTo>
                    <a:pt x="847" y="88"/>
                  </a:lnTo>
                  <a:lnTo>
                    <a:pt x="805" y="59"/>
                  </a:lnTo>
                  <a:lnTo>
                    <a:pt x="754" y="39"/>
                  </a:lnTo>
                  <a:lnTo>
                    <a:pt x="708" y="20"/>
                  </a:lnTo>
                  <a:lnTo>
                    <a:pt x="655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8"/>
            <p:cNvSpPr>
              <a:spLocks noEditPoints="1"/>
            </p:cNvSpPr>
            <p:nvPr/>
          </p:nvSpPr>
          <p:spPr bwMode="auto">
            <a:xfrm>
              <a:off x="2530475" y="2130425"/>
              <a:ext cx="115888" cy="106363"/>
            </a:xfrm>
            <a:custGeom>
              <a:avLst/>
              <a:gdLst>
                <a:gd name="T0" fmla="*/ 64 w 1157"/>
                <a:gd name="T1" fmla="*/ 303 h 1074"/>
                <a:gd name="T2" fmla="*/ 25 w 1157"/>
                <a:gd name="T3" fmla="*/ 394 h 1074"/>
                <a:gd name="T4" fmla="*/ 4 w 1157"/>
                <a:gd name="T5" fmla="*/ 491 h 1074"/>
                <a:gd name="T6" fmla="*/ 4 w 1157"/>
                <a:gd name="T7" fmla="*/ 594 h 1074"/>
                <a:gd name="T8" fmla="*/ 29 w 1157"/>
                <a:gd name="T9" fmla="*/ 697 h 1074"/>
                <a:gd name="T10" fmla="*/ 86 w 1157"/>
                <a:gd name="T11" fmla="*/ 825 h 1074"/>
                <a:gd name="T12" fmla="*/ 220 w 1157"/>
                <a:gd name="T13" fmla="*/ 967 h 1074"/>
                <a:gd name="T14" fmla="*/ 399 w 1157"/>
                <a:gd name="T15" fmla="*/ 1053 h 1074"/>
                <a:gd name="T16" fmla="*/ 542 w 1157"/>
                <a:gd name="T17" fmla="*/ 1074 h 1074"/>
                <a:gd name="T18" fmla="*/ 655 w 1157"/>
                <a:gd name="T19" fmla="*/ 1067 h 1074"/>
                <a:gd name="T20" fmla="*/ 762 w 1157"/>
                <a:gd name="T21" fmla="*/ 1038 h 1074"/>
                <a:gd name="T22" fmla="*/ 862 w 1157"/>
                <a:gd name="T23" fmla="*/ 992 h 1074"/>
                <a:gd name="T24" fmla="*/ 950 w 1157"/>
                <a:gd name="T25" fmla="*/ 928 h 1074"/>
                <a:gd name="T26" fmla="*/ 1036 w 1157"/>
                <a:gd name="T27" fmla="*/ 840 h 1074"/>
                <a:gd name="T28" fmla="*/ 1114 w 1157"/>
                <a:gd name="T29" fmla="*/ 697 h 1074"/>
                <a:gd name="T30" fmla="*/ 1153 w 1157"/>
                <a:gd name="T31" fmla="*/ 537 h 1074"/>
                <a:gd name="T32" fmla="*/ 1146 w 1157"/>
                <a:gd name="T33" fmla="*/ 388 h 1074"/>
                <a:gd name="T34" fmla="*/ 1082 w 1157"/>
                <a:gd name="T35" fmla="*/ 242 h 1074"/>
                <a:gd name="T36" fmla="*/ 957 w 1157"/>
                <a:gd name="T37" fmla="*/ 106 h 1074"/>
                <a:gd name="T38" fmla="*/ 794 w 1157"/>
                <a:gd name="T39" fmla="*/ 25 h 1074"/>
                <a:gd name="T40" fmla="*/ 645 w 1157"/>
                <a:gd name="T41" fmla="*/ 0 h 1074"/>
                <a:gd name="T42" fmla="*/ 513 w 1157"/>
                <a:gd name="T43" fmla="*/ 7 h 1074"/>
                <a:gd name="T44" fmla="*/ 384 w 1157"/>
                <a:gd name="T45" fmla="*/ 42 h 1074"/>
                <a:gd name="T46" fmla="*/ 267 w 1157"/>
                <a:gd name="T47" fmla="*/ 100 h 1074"/>
                <a:gd name="T48" fmla="*/ 164 w 1157"/>
                <a:gd name="T49" fmla="*/ 178 h 1074"/>
                <a:gd name="T50" fmla="*/ 484 w 1157"/>
                <a:gd name="T51" fmla="*/ 946 h 1074"/>
                <a:gd name="T52" fmla="*/ 335 w 1157"/>
                <a:gd name="T53" fmla="*/ 899 h 1074"/>
                <a:gd name="T54" fmla="*/ 220 w 1157"/>
                <a:gd name="T55" fmla="*/ 801 h 1074"/>
                <a:gd name="T56" fmla="*/ 149 w 1157"/>
                <a:gd name="T57" fmla="*/ 683 h 1074"/>
                <a:gd name="T58" fmla="*/ 129 w 1157"/>
                <a:gd name="T59" fmla="*/ 587 h 1074"/>
                <a:gd name="T60" fmla="*/ 129 w 1157"/>
                <a:gd name="T61" fmla="*/ 480 h 1074"/>
                <a:gd name="T62" fmla="*/ 178 w 1157"/>
                <a:gd name="T63" fmla="*/ 349 h 1074"/>
                <a:gd name="T64" fmla="*/ 249 w 1157"/>
                <a:gd name="T65" fmla="*/ 267 h 1074"/>
                <a:gd name="T66" fmla="*/ 332 w 1157"/>
                <a:gd name="T67" fmla="*/ 203 h 1074"/>
                <a:gd name="T68" fmla="*/ 427 w 1157"/>
                <a:gd name="T69" fmla="*/ 157 h 1074"/>
                <a:gd name="T70" fmla="*/ 534 w 1157"/>
                <a:gd name="T71" fmla="*/ 128 h 1074"/>
                <a:gd name="T72" fmla="*/ 640 w 1157"/>
                <a:gd name="T73" fmla="*/ 120 h 1074"/>
                <a:gd name="T74" fmla="*/ 744 w 1157"/>
                <a:gd name="T75" fmla="*/ 139 h 1074"/>
                <a:gd name="T76" fmla="*/ 862 w 1157"/>
                <a:gd name="T77" fmla="*/ 188 h 1074"/>
                <a:gd name="T78" fmla="*/ 975 w 1157"/>
                <a:gd name="T79" fmla="*/ 303 h 1074"/>
                <a:gd name="T80" fmla="*/ 1025 w 1157"/>
                <a:gd name="T81" fmla="*/ 406 h 1074"/>
                <a:gd name="T82" fmla="*/ 1033 w 1157"/>
                <a:gd name="T83" fmla="*/ 491 h 1074"/>
                <a:gd name="T84" fmla="*/ 1004 w 1157"/>
                <a:gd name="T85" fmla="*/ 644 h 1074"/>
                <a:gd name="T86" fmla="*/ 911 w 1157"/>
                <a:gd name="T87" fmla="*/ 797 h 1074"/>
                <a:gd name="T88" fmla="*/ 772 w 1157"/>
                <a:gd name="T89" fmla="*/ 904 h 1074"/>
                <a:gd name="T90" fmla="*/ 605 w 1157"/>
                <a:gd name="T91" fmla="*/ 95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7" h="1074">
                  <a:moveTo>
                    <a:pt x="107" y="242"/>
                  </a:moveTo>
                  <a:lnTo>
                    <a:pt x="86" y="271"/>
                  </a:lnTo>
                  <a:lnTo>
                    <a:pt x="64" y="303"/>
                  </a:lnTo>
                  <a:lnTo>
                    <a:pt x="50" y="330"/>
                  </a:lnTo>
                  <a:lnTo>
                    <a:pt x="36" y="362"/>
                  </a:lnTo>
                  <a:lnTo>
                    <a:pt x="25" y="394"/>
                  </a:lnTo>
                  <a:lnTo>
                    <a:pt x="15" y="427"/>
                  </a:lnTo>
                  <a:lnTo>
                    <a:pt x="7" y="459"/>
                  </a:lnTo>
                  <a:lnTo>
                    <a:pt x="4" y="491"/>
                  </a:lnTo>
                  <a:lnTo>
                    <a:pt x="0" y="526"/>
                  </a:lnTo>
                  <a:lnTo>
                    <a:pt x="0" y="559"/>
                  </a:lnTo>
                  <a:lnTo>
                    <a:pt x="4" y="594"/>
                  </a:lnTo>
                  <a:lnTo>
                    <a:pt x="11" y="630"/>
                  </a:lnTo>
                  <a:lnTo>
                    <a:pt x="18" y="662"/>
                  </a:lnTo>
                  <a:lnTo>
                    <a:pt x="29" y="697"/>
                  </a:lnTo>
                  <a:lnTo>
                    <a:pt x="39" y="733"/>
                  </a:lnTo>
                  <a:lnTo>
                    <a:pt x="54" y="768"/>
                  </a:lnTo>
                  <a:lnTo>
                    <a:pt x="86" y="825"/>
                  </a:lnTo>
                  <a:lnTo>
                    <a:pt x="125" y="879"/>
                  </a:lnTo>
                  <a:lnTo>
                    <a:pt x="171" y="928"/>
                  </a:lnTo>
                  <a:lnTo>
                    <a:pt x="220" y="967"/>
                  </a:lnTo>
                  <a:lnTo>
                    <a:pt x="274" y="1003"/>
                  </a:lnTo>
                  <a:lnTo>
                    <a:pt x="335" y="1031"/>
                  </a:lnTo>
                  <a:lnTo>
                    <a:pt x="399" y="1053"/>
                  </a:lnTo>
                  <a:lnTo>
                    <a:pt x="466" y="1067"/>
                  </a:lnTo>
                  <a:lnTo>
                    <a:pt x="506" y="1074"/>
                  </a:lnTo>
                  <a:lnTo>
                    <a:pt x="542" y="1074"/>
                  </a:lnTo>
                  <a:lnTo>
                    <a:pt x="581" y="1074"/>
                  </a:lnTo>
                  <a:lnTo>
                    <a:pt x="616" y="1070"/>
                  </a:lnTo>
                  <a:lnTo>
                    <a:pt x="655" y="1067"/>
                  </a:lnTo>
                  <a:lnTo>
                    <a:pt x="691" y="1060"/>
                  </a:lnTo>
                  <a:lnTo>
                    <a:pt x="726" y="1050"/>
                  </a:lnTo>
                  <a:lnTo>
                    <a:pt x="762" y="1038"/>
                  </a:lnTo>
                  <a:lnTo>
                    <a:pt x="794" y="1024"/>
                  </a:lnTo>
                  <a:lnTo>
                    <a:pt x="830" y="1011"/>
                  </a:lnTo>
                  <a:lnTo>
                    <a:pt x="862" y="992"/>
                  </a:lnTo>
                  <a:lnTo>
                    <a:pt x="894" y="975"/>
                  </a:lnTo>
                  <a:lnTo>
                    <a:pt x="922" y="953"/>
                  </a:lnTo>
                  <a:lnTo>
                    <a:pt x="950" y="928"/>
                  </a:lnTo>
                  <a:lnTo>
                    <a:pt x="979" y="904"/>
                  </a:lnTo>
                  <a:lnTo>
                    <a:pt x="1004" y="879"/>
                  </a:lnTo>
                  <a:lnTo>
                    <a:pt x="1036" y="840"/>
                  </a:lnTo>
                  <a:lnTo>
                    <a:pt x="1064" y="793"/>
                  </a:lnTo>
                  <a:lnTo>
                    <a:pt x="1089" y="747"/>
                  </a:lnTo>
                  <a:lnTo>
                    <a:pt x="1114" y="697"/>
                  </a:lnTo>
                  <a:lnTo>
                    <a:pt x="1132" y="644"/>
                  </a:lnTo>
                  <a:lnTo>
                    <a:pt x="1146" y="591"/>
                  </a:lnTo>
                  <a:lnTo>
                    <a:pt x="1153" y="537"/>
                  </a:lnTo>
                  <a:lnTo>
                    <a:pt x="1157" y="480"/>
                  </a:lnTo>
                  <a:lnTo>
                    <a:pt x="1153" y="434"/>
                  </a:lnTo>
                  <a:lnTo>
                    <a:pt x="1146" y="388"/>
                  </a:lnTo>
                  <a:lnTo>
                    <a:pt x="1132" y="342"/>
                  </a:lnTo>
                  <a:lnTo>
                    <a:pt x="1114" y="299"/>
                  </a:lnTo>
                  <a:lnTo>
                    <a:pt x="1082" y="242"/>
                  </a:lnTo>
                  <a:lnTo>
                    <a:pt x="1047" y="191"/>
                  </a:lnTo>
                  <a:lnTo>
                    <a:pt x="1004" y="145"/>
                  </a:lnTo>
                  <a:lnTo>
                    <a:pt x="957" y="106"/>
                  </a:lnTo>
                  <a:lnTo>
                    <a:pt x="904" y="74"/>
                  </a:lnTo>
                  <a:lnTo>
                    <a:pt x="850" y="46"/>
                  </a:lnTo>
                  <a:lnTo>
                    <a:pt x="794" y="25"/>
                  </a:lnTo>
                  <a:lnTo>
                    <a:pt x="733" y="10"/>
                  </a:lnTo>
                  <a:lnTo>
                    <a:pt x="687" y="3"/>
                  </a:lnTo>
                  <a:lnTo>
                    <a:pt x="645" y="0"/>
                  </a:lnTo>
                  <a:lnTo>
                    <a:pt x="601" y="0"/>
                  </a:lnTo>
                  <a:lnTo>
                    <a:pt x="555" y="3"/>
                  </a:lnTo>
                  <a:lnTo>
                    <a:pt x="513" y="7"/>
                  </a:lnTo>
                  <a:lnTo>
                    <a:pt x="470" y="18"/>
                  </a:lnTo>
                  <a:lnTo>
                    <a:pt x="427" y="28"/>
                  </a:lnTo>
                  <a:lnTo>
                    <a:pt x="384" y="42"/>
                  </a:lnTo>
                  <a:lnTo>
                    <a:pt x="345" y="57"/>
                  </a:lnTo>
                  <a:lnTo>
                    <a:pt x="306" y="78"/>
                  </a:lnTo>
                  <a:lnTo>
                    <a:pt x="267" y="100"/>
                  </a:lnTo>
                  <a:lnTo>
                    <a:pt x="232" y="125"/>
                  </a:lnTo>
                  <a:lnTo>
                    <a:pt x="196" y="149"/>
                  </a:lnTo>
                  <a:lnTo>
                    <a:pt x="164" y="178"/>
                  </a:lnTo>
                  <a:lnTo>
                    <a:pt x="132" y="210"/>
                  </a:lnTo>
                  <a:lnTo>
                    <a:pt x="107" y="242"/>
                  </a:lnTo>
                  <a:close/>
                  <a:moveTo>
                    <a:pt x="484" y="946"/>
                  </a:moveTo>
                  <a:lnTo>
                    <a:pt x="430" y="935"/>
                  </a:lnTo>
                  <a:lnTo>
                    <a:pt x="381" y="921"/>
                  </a:lnTo>
                  <a:lnTo>
                    <a:pt x="335" y="899"/>
                  </a:lnTo>
                  <a:lnTo>
                    <a:pt x="293" y="872"/>
                  </a:lnTo>
                  <a:lnTo>
                    <a:pt x="253" y="840"/>
                  </a:lnTo>
                  <a:lnTo>
                    <a:pt x="220" y="801"/>
                  </a:lnTo>
                  <a:lnTo>
                    <a:pt x="189" y="762"/>
                  </a:lnTo>
                  <a:lnTo>
                    <a:pt x="164" y="715"/>
                  </a:lnTo>
                  <a:lnTo>
                    <a:pt x="149" y="683"/>
                  </a:lnTo>
                  <a:lnTo>
                    <a:pt x="139" y="650"/>
                  </a:lnTo>
                  <a:lnTo>
                    <a:pt x="132" y="619"/>
                  </a:lnTo>
                  <a:lnTo>
                    <a:pt x="129" y="587"/>
                  </a:lnTo>
                  <a:lnTo>
                    <a:pt x="125" y="559"/>
                  </a:lnTo>
                  <a:lnTo>
                    <a:pt x="125" y="530"/>
                  </a:lnTo>
                  <a:lnTo>
                    <a:pt x="129" y="480"/>
                  </a:lnTo>
                  <a:lnTo>
                    <a:pt x="139" y="430"/>
                  </a:lnTo>
                  <a:lnTo>
                    <a:pt x="157" y="388"/>
                  </a:lnTo>
                  <a:lnTo>
                    <a:pt x="178" y="349"/>
                  </a:lnTo>
                  <a:lnTo>
                    <a:pt x="203" y="316"/>
                  </a:lnTo>
                  <a:lnTo>
                    <a:pt x="225" y="291"/>
                  </a:lnTo>
                  <a:lnTo>
                    <a:pt x="249" y="267"/>
                  </a:lnTo>
                  <a:lnTo>
                    <a:pt x="274" y="242"/>
                  </a:lnTo>
                  <a:lnTo>
                    <a:pt x="303" y="224"/>
                  </a:lnTo>
                  <a:lnTo>
                    <a:pt x="332" y="203"/>
                  </a:lnTo>
                  <a:lnTo>
                    <a:pt x="364" y="185"/>
                  </a:lnTo>
                  <a:lnTo>
                    <a:pt x="395" y="171"/>
                  </a:lnTo>
                  <a:lnTo>
                    <a:pt x="427" y="157"/>
                  </a:lnTo>
                  <a:lnTo>
                    <a:pt x="463" y="145"/>
                  </a:lnTo>
                  <a:lnTo>
                    <a:pt x="498" y="135"/>
                  </a:lnTo>
                  <a:lnTo>
                    <a:pt x="534" y="128"/>
                  </a:lnTo>
                  <a:lnTo>
                    <a:pt x="569" y="125"/>
                  </a:lnTo>
                  <a:lnTo>
                    <a:pt x="605" y="120"/>
                  </a:lnTo>
                  <a:lnTo>
                    <a:pt x="640" y="120"/>
                  </a:lnTo>
                  <a:lnTo>
                    <a:pt x="676" y="125"/>
                  </a:lnTo>
                  <a:lnTo>
                    <a:pt x="708" y="128"/>
                  </a:lnTo>
                  <a:lnTo>
                    <a:pt x="744" y="139"/>
                  </a:lnTo>
                  <a:lnTo>
                    <a:pt x="783" y="149"/>
                  </a:lnTo>
                  <a:lnTo>
                    <a:pt x="823" y="167"/>
                  </a:lnTo>
                  <a:lnTo>
                    <a:pt x="862" y="188"/>
                  </a:lnTo>
                  <a:lnTo>
                    <a:pt x="901" y="220"/>
                  </a:lnTo>
                  <a:lnTo>
                    <a:pt x="940" y="256"/>
                  </a:lnTo>
                  <a:lnTo>
                    <a:pt x="975" y="303"/>
                  </a:lnTo>
                  <a:lnTo>
                    <a:pt x="1008" y="355"/>
                  </a:lnTo>
                  <a:lnTo>
                    <a:pt x="1018" y="381"/>
                  </a:lnTo>
                  <a:lnTo>
                    <a:pt x="1025" y="406"/>
                  </a:lnTo>
                  <a:lnTo>
                    <a:pt x="1028" y="434"/>
                  </a:lnTo>
                  <a:lnTo>
                    <a:pt x="1033" y="462"/>
                  </a:lnTo>
                  <a:lnTo>
                    <a:pt x="1033" y="491"/>
                  </a:lnTo>
                  <a:lnTo>
                    <a:pt x="1033" y="523"/>
                  </a:lnTo>
                  <a:lnTo>
                    <a:pt x="1021" y="584"/>
                  </a:lnTo>
                  <a:lnTo>
                    <a:pt x="1004" y="644"/>
                  </a:lnTo>
                  <a:lnTo>
                    <a:pt x="979" y="701"/>
                  </a:lnTo>
                  <a:lnTo>
                    <a:pt x="947" y="750"/>
                  </a:lnTo>
                  <a:lnTo>
                    <a:pt x="911" y="797"/>
                  </a:lnTo>
                  <a:lnTo>
                    <a:pt x="872" y="836"/>
                  </a:lnTo>
                  <a:lnTo>
                    <a:pt x="826" y="872"/>
                  </a:lnTo>
                  <a:lnTo>
                    <a:pt x="772" y="904"/>
                  </a:lnTo>
                  <a:lnTo>
                    <a:pt x="719" y="925"/>
                  </a:lnTo>
                  <a:lnTo>
                    <a:pt x="662" y="943"/>
                  </a:lnTo>
                  <a:lnTo>
                    <a:pt x="605" y="950"/>
                  </a:lnTo>
                  <a:lnTo>
                    <a:pt x="545" y="953"/>
                  </a:lnTo>
                  <a:lnTo>
                    <a:pt x="484" y="946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9"/>
            <p:cNvSpPr>
              <a:spLocks/>
            </p:cNvSpPr>
            <p:nvPr/>
          </p:nvSpPr>
          <p:spPr bwMode="auto">
            <a:xfrm>
              <a:off x="2924175" y="2276475"/>
              <a:ext cx="184150" cy="182563"/>
            </a:xfrm>
            <a:custGeom>
              <a:avLst/>
              <a:gdLst>
                <a:gd name="T0" fmla="*/ 10 w 1857"/>
                <a:gd name="T1" fmla="*/ 896 h 1846"/>
                <a:gd name="T2" fmla="*/ 39 w 1857"/>
                <a:gd name="T3" fmla="*/ 1016 h 1846"/>
                <a:gd name="T4" fmla="*/ 82 w 1857"/>
                <a:gd name="T5" fmla="*/ 1138 h 1846"/>
                <a:gd name="T6" fmla="*/ 138 w 1857"/>
                <a:gd name="T7" fmla="*/ 1252 h 1846"/>
                <a:gd name="T8" fmla="*/ 209 w 1857"/>
                <a:gd name="T9" fmla="*/ 1362 h 1846"/>
                <a:gd name="T10" fmla="*/ 288 w 1857"/>
                <a:gd name="T11" fmla="*/ 1468 h 1846"/>
                <a:gd name="T12" fmla="*/ 380 w 1857"/>
                <a:gd name="T13" fmla="*/ 1560 h 1846"/>
                <a:gd name="T14" fmla="*/ 476 w 1857"/>
                <a:gd name="T15" fmla="*/ 1646 h 1846"/>
                <a:gd name="T16" fmla="*/ 583 w 1857"/>
                <a:gd name="T17" fmla="*/ 1717 h 1846"/>
                <a:gd name="T18" fmla="*/ 697 w 1857"/>
                <a:gd name="T19" fmla="*/ 1775 h 1846"/>
                <a:gd name="T20" fmla="*/ 815 w 1857"/>
                <a:gd name="T21" fmla="*/ 1817 h 1846"/>
                <a:gd name="T22" fmla="*/ 939 w 1857"/>
                <a:gd name="T23" fmla="*/ 1841 h 1846"/>
                <a:gd name="T24" fmla="*/ 1064 w 1857"/>
                <a:gd name="T25" fmla="*/ 1846 h 1846"/>
                <a:gd name="T26" fmla="*/ 1191 w 1857"/>
                <a:gd name="T27" fmla="*/ 1828 h 1846"/>
                <a:gd name="T28" fmla="*/ 1316 w 1857"/>
                <a:gd name="T29" fmla="*/ 1785 h 1846"/>
                <a:gd name="T30" fmla="*/ 1444 w 1857"/>
                <a:gd name="T31" fmla="*/ 1721 h 1846"/>
                <a:gd name="T32" fmla="*/ 1576 w 1857"/>
                <a:gd name="T33" fmla="*/ 1621 h 1846"/>
                <a:gd name="T34" fmla="*/ 1686 w 1857"/>
                <a:gd name="T35" fmla="*/ 1501 h 1846"/>
                <a:gd name="T36" fmla="*/ 1772 w 1857"/>
                <a:gd name="T37" fmla="*/ 1365 h 1846"/>
                <a:gd name="T38" fmla="*/ 1825 w 1857"/>
                <a:gd name="T39" fmla="*/ 1226 h 1846"/>
                <a:gd name="T40" fmla="*/ 1853 w 1857"/>
                <a:gd name="T41" fmla="*/ 1077 h 1846"/>
                <a:gd name="T42" fmla="*/ 1857 w 1857"/>
                <a:gd name="T43" fmla="*/ 931 h 1846"/>
                <a:gd name="T44" fmla="*/ 1836 w 1857"/>
                <a:gd name="T45" fmla="*/ 782 h 1846"/>
                <a:gd name="T46" fmla="*/ 1793 w 1857"/>
                <a:gd name="T47" fmla="*/ 640 h 1846"/>
                <a:gd name="T48" fmla="*/ 1729 w 1857"/>
                <a:gd name="T49" fmla="*/ 501 h 1846"/>
                <a:gd name="T50" fmla="*/ 1647 w 1857"/>
                <a:gd name="T51" fmla="*/ 376 h 1846"/>
                <a:gd name="T52" fmla="*/ 1547 w 1857"/>
                <a:gd name="T53" fmla="*/ 262 h 1846"/>
                <a:gd name="T54" fmla="*/ 1430 w 1857"/>
                <a:gd name="T55" fmla="*/ 166 h 1846"/>
                <a:gd name="T56" fmla="*/ 1298 w 1857"/>
                <a:gd name="T57" fmla="*/ 88 h 1846"/>
                <a:gd name="T58" fmla="*/ 1152 w 1857"/>
                <a:gd name="T59" fmla="*/ 31 h 1846"/>
                <a:gd name="T60" fmla="*/ 996 w 1857"/>
                <a:gd name="T61" fmla="*/ 3 h 1846"/>
                <a:gd name="T62" fmla="*/ 829 w 1857"/>
                <a:gd name="T63" fmla="*/ 3 h 1846"/>
                <a:gd name="T64" fmla="*/ 637 w 1857"/>
                <a:gd name="T65" fmla="*/ 34 h 1846"/>
                <a:gd name="T66" fmla="*/ 455 w 1857"/>
                <a:gd name="T67" fmla="*/ 95 h 1846"/>
                <a:gd name="T68" fmla="*/ 305 w 1857"/>
                <a:gd name="T69" fmla="*/ 173 h 1846"/>
                <a:gd name="T70" fmla="*/ 188 w 1857"/>
                <a:gd name="T71" fmla="*/ 269 h 1846"/>
                <a:gd name="T72" fmla="*/ 99 w 1857"/>
                <a:gd name="T73" fmla="*/ 379 h 1846"/>
                <a:gd name="T74" fmla="*/ 43 w 1857"/>
                <a:gd name="T75" fmla="*/ 501 h 1846"/>
                <a:gd name="T76" fmla="*/ 7 w 1857"/>
                <a:gd name="T77" fmla="*/ 632 h 1846"/>
                <a:gd name="T78" fmla="*/ 0 w 1857"/>
                <a:gd name="T79" fmla="*/ 76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57" h="1846">
                  <a:moveTo>
                    <a:pt x="4" y="835"/>
                  </a:moveTo>
                  <a:lnTo>
                    <a:pt x="10" y="896"/>
                  </a:lnTo>
                  <a:lnTo>
                    <a:pt x="24" y="956"/>
                  </a:lnTo>
                  <a:lnTo>
                    <a:pt x="39" y="1016"/>
                  </a:lnTo>
                  <a:lnTo>
                    <a:pt x="60" y="1077"/>
                  </a:lnTo>
                  <a:lnTo>
                    <a:pt x="82" y="1138"/>
                  </a:lnTo>
                  <a:lnTo>
                    <a:pt x="110" y="1194"/>
                  </a:lnTo>
                  <a:lnTo>
                    <a:pt x="138" y="1252"/>
                  </a:lnTo>
                  <a:lnTo>
                    <a:pt x="173" y="1308"/>
                  </a:lnTo>
                  <a:lnTo>
                    <a:pt x="209" y="1362"/>
                  </a:lnTo>
                  <a:lnTo>
                    <a:pt x="249" y="1415"/>
                  </a:lnTo>
                  <a:lnTo>
                    <a:pt x="288" y="1468"/>
                  </a:lnTo>
                  <a:lnTo>
                    <a:pt x="334" y="1514"/>
                  </a:lnTo>
                  <a:lnTo>
                    <a:pt x="380" y="1560"/>
                  </a:lnTo>
                  <a:lnTo>
                    <a:pt x="427" y="1604"/>
                  </a:lnTo>
                  <a:lnTo>
                    <a:pt x="476" y="1646"/>
                  </a:lnTo>
                  <a:lnTo>
                    <a:pt x="530" y="1682"/>
                  </a:lnTo>
                  <a:lnTo>
                    <a:pt x="583" y="1717"/>
                  </a:lnTo>
                  <a:lnTo>
                    <a:pt x="640" y="1750"/>
                  </a:lnTo>
                  <a:lnTo>
                    <a:pt x="697" y="1775"/>
                  </a:lnTo>
                  <a:lnTo>
                    <a:pt x="757" y="1799"/>
                  </a:lnTo>
                  <a:lnTo>
                    <a:pt x="815" y="1817"/>
                  </a:lnTo>
                  <a:lnTo>
                    <a:pt x="875" y="1831"/>
                  </a:lnTo>
                  <a:lnTo>
                    <a:pt x="939" y="1841"/>
                  </a:lnTo>
                  <a:lnTo>
                    <a:pt x="1000" y="1846"/>
                  </a:lnTo>
                  <a:lnTo>
                    <a:pt x="1064" y="1846"/>
                  </a:lnTo>
                  <a:lnTo>
                    <a:pt x="1128" y="1838"/>
                  </a:lnTo>
                  <a:lnTo>
                    <a:pt x="1191" y="1828"/>
                  </a:lnTo>
                  <a:lnTo>
                    <a:pt x="1252" y="1810"/>
                  </a:lnTo>
                  <a:lnTo>
                    <a:pt x="1316" y="1785"/>
                  </a:lnTo>
                  <a:lnTo>
                    <a:pt x="1380" y="1756"/>
                  </a:lnTo>
                  <a:lnTo>
                    <a:pt x="1444" y="1721"/>
                  </a:lnTo>
                  <a:lnTo>
                    <a:pt x="1508" y="1678"/>
                  </a:lnTo>
                  <a:lnTo>
                    <a:pt x="1576" y="1621"/>
                  </a:lnTo>
                  <a:lnTo>
                    <a:pt x="1636" y="1560"/>
                  </a:lnTo>
                  <a:lnTo>
                    <a:pt x="1686" y="1501"/>
                  </a:lnTo>
                  <a:lnTo>
                    <a:pt x="1733" y="1433"/>
                  </a:lnTo>
                  <a:lnTo>
                    <a:pt x="1772" y="1365"/>
                  </a:lnTo>
                  <a:lnTo>
                    <a:pt x="1804" y="1297"/>
                  </a:lnTo>
                  <a:lnTo>
                    <a:pt x="1825" y="1226"/>
                  </a:lnTo>
                  <a:lnTo>
                    <a:pt x="1843" y="1152"/>
                  </a:lnTo>
                  <a:lnTo>
                    <a:pt x="1853" y="1077"/>
                  </a:lnTo>
                  <a:lnTo>
                    <a:pt x="1857" y="1006"/>
                  </a:lnTo>
                  <a:lnTo>
                    <a:pt x="1857" y="931"/>
                  </a:lnTo>
                  <a:lnTo>
                    <a:pt x="1850" y="857"/>
                  </a:lnTo>
                  <a:lnTo>
                    <a:pt x="1836" y="782"/>
                  </a:lnTo>
                  <a:lnTo>
                    <a:pt x="1818" y="711"/>
                  </a:lnTo>
                  <a:lnTo>
                    <a:pt x="1793" y="640"/>
                  </a:lnTo>
                  <a:lnTo>
                    <a:pt x="1765" y="569"/>
                  </a:lnTo>
                  <a:lnTo>
                    <a:pt x="1729" y="501"/>
                  </a:lnTo>
                  <a:lnTo>
                    <a:pt x="1689" y="437"/>
                  </a:lnTo>
                  <a:lnTo>
                    <a:pt x="1647" y="376"/>
                  </a:lnTo>
                  <a:lnTo>
                    <a:pt x="1597" y="315"/>
                  </a:lnTo>
                  <a:lnTo>
                    <a:pt x="1547" y="262"/>
                  </a:lnTo>
                  <a:lnTo>
                    <a:pt x="1491" y="213"/>
                  </a:lnTo>
                  <a:lnTo>
                    <a:pt x="1430" y="166"/>
                  </a:lnTo>
                  <a:lnTo>
                    <a:pt x="1366" y="124"/>
                  </a:lnTo>
                  <a:lnTo>
                    <a:pt x="1298" y="88"/>
                  </a:lnTo>
                  <a:lnTo>
                    <a:pt x="1227" y="56"/>
                  </a:lnTo>
                  <a:lnTo>
                    <a:pt x="1152" y="31"/>
                  </a:lnTo>
                  <a:lnTo>
                    <a:pt x="1074" y="13"/>
                  </a:lnTo>
                  <a:lnTo>
                    <a:pt x="996" y="3"/>
                  </a:lnTo>
                  <a:lnTo>
                    <a:pt x="914" y="0"/>
                  </a:lnTo>
                  <a:lnTo>
                    <a:pt x="829" y="3"/>
                  </a:lnTo>
                  <a:lnTo>
                    <a:pt x="744" y="13"/>
                  </a:lnTo>
                  <a:lnTo>
                    <a:pt x="637" y="34"/>
                  </a:lnTo>
                  <a:lnTo>
                    <a:pt x="544" y="63"/>
                  </a:lnTo>
                  <a:lnTo>
                    <a:pt x="455" y="95"/>
                  </a:lnTo>
                  <a:lnTo>
                    <a:pt x="377" y="130"/>
                  </a:lnTo>
                  <a:lnTo>
                    <a:pt x="305" y="173"/>
                  </a:lnTo>
                  <a:lnTo>
                    <a:pt x="241" y="220"/>
                  </a:lnTo>
                  <a:lnTo>
                    <a:pt x="188" y="269"/>
                  </a:lnTo>
                  <a:lnTo>
                    <a:pt x="142" y="323"/>
                  </a:lnTo>
                  <a:lnTo>
                    <a:pt x="99" y="379"/>
                  </a:lnTo>
                  <a:lnTo>
                    <a:pt x="67" y="440"/>
                  </a:lnTo>
                  <a:lnTo>
                    <a:pt x="43" y="501"/>
                  </a:lnTo>
                  <a:lnTo>
                    <a:pt x="21" y="564"/>
                  </a:lnTo>
                  <a:lnTo>
                    <a:pt x="7" y="632"/>
                  </a:lnTo>
                  <a:lnTo>
                    <a:pt x="0" y="700"/>
                  </a:lnTo>
                  <a:lnTo>
                    <a:pt x="0" y="767"/>
                  </a:lnTo>
                  <a:lnTo>
                    <a:pt x="4" y="835"/>
                  </a:lnTo>
                  <a:close/>
                </a:path>
              </a:pathLst>
            </a:custGeom>
            <a:solidFill>
              <a:srgbClr val="B88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917825" y="2270125"/>
              <a:ext cx="196850" cy="195263"/>
            </a:xfrm>
            <a:custGeom>
              <a:avLst/>
              <a:gdLst>
                <a:gd name="T0" fmla="*/ 602 w 1982"/>
                <a:gd name="T1" fmla="*/ 65 h 1971"/>
                <a:gd name="T2" fmla="*/ 359 w 1982"/>
                <a:gd name="T3" fmla="*/ 170 h 1971"/>
                <a:gd name="T4" fmla="*/ 178 w 1982"/>
                <a:gd name="T5" fmla="*/ 324 h 1971"/>
                <a:gd name="T6" fmla="*/ 57 w 1982"/>
                <a:gd name="T7" fmla="*/ 516 h 1971"/>
                <a:gd name="T8" fmla="*/ 4 w 1982"/>
                <a:gd name="T9" fmla="*/ 740 h 1971"/>
                <a:gd name="T10" fmla="*/ 14 w 1982"/>
                <a:gd name="T11" fmla="*/ 982 h 1971"/>
                <a:gd name="T12" fmla="*/ 82 w 1982"/>
                <a:gd name="T13" fmla="*/ 1210 h 1971"/>
                <a:gd name="T14" fmla="*/ 192 w 1982"/>
                <a:gd name="T15" fmla="*/ 1423 h 1971"/>
                <a:gd name="T16" fmla="*/ 341 w 1982"/>
                <a:gd name="T17" fmla="*/ 1615 h 1971"/>
                <a:gd name="T18" fmla="*/ 524 w 1982"/>
                <a:gd name="T19" fmla="*/ 1776 h 1971"/>
                <a:gd name="T20" fmla="*/ 726 w 1982"/>
                <a:gd name="T21" fmla="*/ 1893 h 1971"/>
                <a:gd name="T22" fmla="*/ 897 w 1982"/>
                <a:gd name="T23" fmla="*/ 1950 h 1971"/>
                <a:gd name="T24" fmla="*/ 1067 w 1982"/>
                <a:gd name="T25" fmla="*/ 1971 h 1971"/>
                <a:gd name="T26" fmla="*/ 1235 w 1982"/>
                <a:gd name="T27" fmla="*/ 1957 h 1971"/>
                <a:gd name="T28" fmla="*/ 1398 w 1982"/>
                <a:gd name="T29" fmla="*/ 1911 h 1971"/>
                <a:gd name="T30" fmla="*/ 1555 w 1982"/>
                <a:gd name="T31" fmla="*/ 1825 h 1971"/>
                <a:gd name="T32" fmla="*/ 1730 w 1982"/>
                <a:gd name="T33" fmla="*/ 1683 h 1971"/>
                <a:gd name="T34" fmla="*/ 1868 w 1982"/>
                <a:gd name="T35" fmla="*/ 1491 h 1971"/>
                <a:gd name="T36" fmla="*/ 1953 w 1982"/>
                <a:gd name="T37" fmla="*/ 1274 h 1971"/>
                <a:gd name="T38" fmla="*/ 1982 w 1982"/>
                <a:gd name="T39" fmla="*/ 1042 h 1971"/>
                <a:gd name="T40" fmla="*/ 1950 w 1982"/>
                <a:gd name="T41" fmla="*/ 800 h 1971"/>
                <a:gd name="T42" fmla="*/ 1861 w 1982"/>
                <a:gd name="T43" fmla="*/ 569 h 1971"/>
                <a:gd name="T44" fmla="*/ 1730 w 1982"/>
                <a:gd name="T45" fmla="*/ 370 h 1971"/>
                <a:gd name="T46" fmla="*/ 1552 w 1982"/>
                <a:gd name="T47" fmla="*/ 199 h 1971"/>
                <a:gd name="T48" fmla="*/ 1335 w 1982"/>
                <a:gd name="T49" fmla="*/ 75 h 1971"/>
                <a:gd name="T50" fmla="*/ 1125 w 1982"/>
                <a:gd name="T51" fmla="*/ 14 h 1971"/>
                <a:gd name="T52" fmla="*/ 989 w 1982"/>
                <a:gd name="T53" fmla="*/ 0 h 1971"/>
                <a:gd name="T54" fmla="*/ 844 w 1982"/>
                <a:gd name="T55" fmla="*/ 11 h 1971"/>
                <a:gd name="T56" fmla="*/ 124 w 1982"/>
                <a:gd name="T57" fmla="*/ 747 h 1971"/>
                <a:gd name="T58" fmla="*/ 168 w 1982"/>
                <a:gd name="T59" fmla="*/ 569 h 1971"/>
                <a:gd name="T60" fmla="*/ 260 w 1982"/>
                <a:gd name="T61" fmla="*/ 416 h 1971"/>
                <a:gd name="T62" fmla="*/ 399 w 1982"/>
                <a:gd name="T63" fmla="*/ 292 h 1971"/>
                <a:gd name="T64" fmla="*/ 583 w 1982"/>
                <a:gd name="T65" fmla="*/ 199 h 1971"/>
                <a:gd name="T66" fmla="*/ 815 w 1982"/>
                <a:gd name="T67" fmla="*/ 139 h 1971"/>
                <a:gd name="T68" fmla="*/ 1067 w 1982"/>
                <a:gd name="T69" fmla="*/ 128 h 1971"/>
                <a:gd name="T70" fmla="*/ 1288 w 1982"/>
                <a:gd name="T71" fmla="*/ 189 h 1971"/>
                <a:gd name="T72" fmla="*/ 1481 w 1982"/>
                <a:gd name="T73" fmla="*/ 299 h 1971"/>
                <a:gd name="T74" fmla="*/ 1637 w 1982"/>
                <a:gd name="T75" fmla="*/ 448 h 1971"/>
                <a:gd name="T76" fmla="*/ 1750 w 1982"/>
                <a:gd name="T77" fmla="*/ 626 h 1971"/>
                <a:gd name="T78" fmla="*/ 1821 w 1982"/>
                <a:gd name="T79" fmla="*/ 800 h 1971"/>
                <a:gd name="T80" fmla="*/ 1854 w 1982"/>
                <a:gd name="T81" fmla="*/ 989 h 1971"/>
                <a:gd name="T82" fmla="*/ 1847 w 1982"/>
                <a:gd name="T83" fmla="*/ 1191 h 1971"/>
                <a:gd name="T84" fmla="*/ 1782 w 1982"/>
                <a:gd name="T85" fmla="*/ 1391 h 1971"/>
                <a:gd name="T86" fmla="*/ 1658 w 1982"/>
                <a:gd name="T87" fmla="*/ 1579 h 1971"/>
                <a:gd name="T88" fmla="*/ 1477 w 1982"/>
                <a:gd name="T89" fmla="*/ 1729 h 1971"/>
                <a:gd name="T90" fmla="*/ 1316 w 1982"/>
                <a:gd name="T91" fmla="*/ 1811 h 1971"/>
                <a:gd name="T92" fmla="*/ 1160 w 1982"/>
                <a:gd name="T93" fmla="*/ 1847 h 1971"/>
                <a:gd name="T94" fmla="*/ 1018 w 1982"/>
                <a:gd name="T95" fmla="*/ 1847 h 1971"/>
                <a:gd name="T96" fmla="*/ 890 w 1982"/>
                <a:gd name="T97" fmla="*/ 1821 h 1971"/>
                <a:gd name="T98" fmla="*/ 712 w 1982"/>
                <a:gd name="T99" fmla="*/ 1750 h 1971"/>
                <a:gd name="T100" fmla="*/ 537 w 1982"/>
                <a:gd name="T101" fmla="*/ 1630 h 1971"/>
                <a:gd name="T102" fmla="*/ 385 w 1982"/>
                <a:gd name="T103" fmla="*/ 1476 h 1971"/>
                <a:gd name="T104" fmla="*/ 260 w 1982"/>
                <a:gd name="T105" fmla="*/ 1295 h 1971"/>
                <a:gd name="T106" fmla="*/ 171 w 1982"/>
                <a:gd name="T107" fmla="*/ 1100 h 1971"/>
                <a:gd name="T108" fmla="*/ 124 w 1982"/>
                <a:gd name="T109" fmla="*/ 893 h 1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82" h="1971">
                  <a:moveTo>
                    <a:pt x="793" y="18"/>
                  </a:moveTo>
                  <a:lnTo>
                    <a:pt x="693" y="39"/>
                  </a:lnTo>
                  <a:lnTo>
                    <a:pt x="602" y="65"/>
                  </a:lnTo>
                  <a:lnTo>
                    <a:pt x="516" y="96"/>
                  </a:lnTo>
                  <a:lnTo>
                    <a:pt x="434" y="131"/>
                  </a:lnTo>
                  <a:lnTo>
                    <a:pt x="359" y="170"/>
                  </a:lnTo>
                  <a:lnTo>
                    <a:pt x="292" y="217"/>
                  </a:lnTo>
                  <a:lnTo>
                    <a:pt x="231" y="267"/>
                  </a:lnTo>
                  <a:lnTo>
                    <a:pt x="178" y="324"/>
                  </a:lnTo>
                  <a:lnTo>
                    <a:pt x="132" y="385"/>
                  </a:lnTo>
                  <a:lnTo>
                    <a:pt x="89" y="448"/>
                  </a:lnTo>
                  <a:lnTo>
                    <a:pt x="57" y="516"/>
                  </a:lnTo>
                  <a:lnTo>
                    <a:pt x="32" y="587"/>
                  </a:lnTo>
                  <a:lnTo>
                    <a:pt x="14" y="661"/>
                  </a:lnTo>
                  <a:lnTo>
                    <a:pt x="4" y="740"/>
                  </a:lnTo>
                  <a:lnTo>
                    <a:pt x="0" y="822"/>
                  </a:lnTo>
                  <a:lnTo>
                    <a:pt x="4" y="907"/>
                  </a:lnTo>
                  <a:lnTo>
                    <a:pt x="14" y="982"/>
                  </a:lnTo>
                  <a:lnTo>
                    <a:pt x="32" y="1061"/>
                  </a:lnTo>
                  <a:lnTo>
                    <a:pt x="53" y="1135"/>
                  </a:lnTo>
                  <a:lnTo>
                    <a:pt x="82" y="1210"/>
                  </a:lnTo>
                  <a:lnTo>
                    <a:pt x="114" y="1281"/>
                  </a:lnTo>
                  <a:lnTo>
                    <a:pt x="153" y="1352"/>
                  </a:lnTo>
                  <a:lnTo>
                    <a:pt x="192" y="1423"/>
                  </a:lnTo>
                  <a:lnTo>
                    <a:pt x="239" y="1491"/>
                  </a:lnTo>
                  <a:lnTo>
                    <a:pt x="288" y="1554"/>
                  </a:lnTo>
                  <a:lnTo>
                    <a:pt x="341" y="1615"/>
                  </a:lnTo>
                  <a:lnTo>
                    <a:pt x="402" y="1672"/>
                  </a:lnTo>
                  <a:lnTo>
                    <a:pt x="459" y="1725"/>
                  </a:lnTo>
                  <a:lnTo>
                    <a:pt x="524" y="1776"/>
                  </a:lnTo>
                  <a:lnTo>
                    <a:pt x="591" y="1821"/>
                  </a:lnTo>
                  <a:lnTo>
                    <a:pt x="658" y="1860"/>
                  </a:lnTo>
                  <a:lnTo>
                    <a:pt x="726" y="1893"/>
                  </a:lnTo>
                  <a:lnTo>
                    <a:pt x="783" y="1918"/>
                  </a:lnTo>
                  <a:lnTo>
                    <a:pt x="840" y="1935"/>
                  </a:lnTo>
                  <a:lnTo>
                    <a:pt x="897" y="1950"/>
                  </a:lnTo>
                  <a:lnTo>
                    <a:pt x="954" y="1960"/>
                  </a:lnTo>
                  <a:lnTo>
                    <a:pt x="1010" y="1967"/>
                  </a:lnTo>
                  <a:lnTo>
                    <a:pt x="1067" y="1971"/>
                  </a:lnTo>
                  <a:lnTo>
                    <a:pt x="1121" y="1971"/>
                  </a:lnTo>
                  <a:lnTo>
                    <a:pt x="1178" y="1967"/>
                  </a:lnTo>
                  <a:lnTo>
                    <a:pt x="1235" y="1957"/>
                  </a:lnTo>
                  <a:lnTo>
                    <a:pt x="1288" y="1946"/>
                  </a:lnTo>
                  <a:lnTo>
                    <a:pt x="1345" y="1928"/>
                  </a:lnTo>
                  <a:lnTo>
                    <a:pt x="1398" y="1911"/>
                  </a:lnTo>
                  <a:lnTo>
                    <a:pt x="1452" y="1886"/>
                  </a:lnTo>
                  <a:lnTo>
                    <a:pt x="1501" y="1857"/>
                  </a:lnTo>
                  <a:lnTo>
                    <a:pt x="1555" y="1825"/>
                  </a:lnTo>
                  <a:lnTo>
                    <a:pt x="1605" y="1789"/>
                  </a:lnTo>
                  <a:lnTo>
                    <a:pt x="1669" y="1740"/>
                  </a:lnTo>
                  <a:lnTo>
                    <a:pt x="1730" y="1683"/>
                  </a:lnTo>
                  <a:lnTo>
                    <a:pt x="1782" y="1622"/>
                  </a:lnTo>
                  <a:lnTo>
                    <a:pt x="1829" y="1559"/>
                  </a:lnTo>
                  <a:lnTo>
                    <a:pt x="1868" y="1491"/>
                  </a:lnTo>
                  <a:lnTo>
                    <a:pt x="1904" y="1423"/>
                  </a:lnTo>
                  <a:lnTo>
                    <a:pt x="1933" y="1349"/>
                  </a:lnTo>
                  <a:lnTo>
                    <a:pt x="1953" y="1274"/>
                  </a:lnTo>
                  <a:lnTo>
                    <a:pt x="1972" y="1198"/>
                  </a:lnTo>
                  <a:lnTo>
                    <a:pt x="1979" y="1120"/>
                  </a:lnTo>
                  <a:lnTo>
                    <a:pt x="1982" y="1042"/>
                  </a:lnTo>
                  <a:lnTo>
                    <a:pt x="1979" y="964"/>
                  </a:lnTo>
                  <a:lnTo>
                    <a:pt x="1968" y="883"/>
                  </a:lnTo>
                  <a:lnTo>
                    <a:pt x="1950" y="800"/>
                  </a:lnTo>
                  <a:lnTo>
                    <a:pt x="1925" y="719"/>
                  </a:lnTo>
                  <a:lnTo>
                    <a:pt x="1893" y="641"/>
                  </a:lnTo>
                  <a:lnTo>
                    <a:pt x="1861" y="569"/>
                  </a:lnTo>
                  <a:lnTo>
                    <a:pt x="1821" y="502"/>
                  </a:lnTo>
                  <a:lnTo>
                    <a:pt x="1779" y="434"/>
                  </a:lnTo>
                  <a:lnTo>
                    <a:pt x="1730" y="370"/>
                  </a:lnTo>
                  <a:lnTo>
                    <a:pt x="1676" y="309"/>
                  </a:lnTo>
                  <a:lnTo>
                    <a:pt x="1616" y="253"/>
                  </a:lnTo>
                  <a:lnTo>
                    <a:pt x="1552" y="199"/>
                  </a:lnTo>
                  <a:lnTo>
                    <a:pt x="1484" y="153"/>
                  </a:lnTo>
                  <a:lnTo>
                    <a:pt x="1413" y="111"/>
                  </a:lnTo>
                  <a:lnTo>
                    <a:pt x="1335" y="75"/>
                  </a:lnTo>
                  <a:lnTo>
                    <a:pt x="1252" y="43"/>
                  </a:lnTo>
                  <a:lnTo>
                    <a:pt x="1167" y="21"/>
                  </a:lnTo>
                  <a:lnTo>
                    <a:pt x="1125" y="14"/>
                  </a:lnTo>
                  <a:lnTo>
                    <a:pt x="1081" y="7"/>
                  </a:lnTo>
                  <a:lnTo>
                    <a:pt x="1035" y="4"/>
                  </a:lnTo>
                  <a:lnTo>
                    <a:pt x="989" y="0"/>
                  </a:lnTo>
                  <a:lnTo>
                    <a:pt x="939" y="4"/>
                  </a:lnTo>
                  <a:lnTo>
                    <a:pt x="893" y="4"/>
                  </a:lnTo>
                  <a:lnTo>
                    <a:pt x="844" y="11"/>
                  </a:lnTo>
                  <a:lnTo>
                    <a:pt x="793" y="18"/>
                  </a:lnTo>
                  <a:close/>
                  <a:moveTo>
                    <a:pt x="121" y="812"/>
                  </a:moveTo>
                  <a:lnTo>
                    <a:pt x="124" y="747"/>
                  </a:lnTo>
                  <a:lnTo>
                    <a:pt x="132" y="687"/>
                  </a:lnTo>
                  <a:lnTo>
                    <a:pt x="146" y="626"/>
                  </a:lnTo>
                  <a:lnTo>
                    <a:pt x="168" y="569"/>
                  </a:lnTo>
                  <a:lnTo>
                    <a:pt x="192" y="516"/>
                  </a:lnTo>
                  <a:lnTo>
                    <a:pt x="224" y="463"/>
                  </a:lnTo>
                  <a:lnTo>
                    <a:pt x="260" y="416"/>
                  </a:lnTo>
                  <a:lnTo>
                    <a:pt x="302" y="370"/>
                  </a:lnTo>
                  <a:lnTo>
                    <a:pt x="349" y="331"/>
                  </a:lnTo>
                  <a:lnTo>
                    <a:pt x="399" y="292"/>
                  </a:lnTo>
                  <a:lnTo>
                    <a:pt x="456" y="256"/>
                  </a:lnTo>
                  <a:lnTo>
                    <a:pt x="520" y="224"/>
                  </a:lnTo>
                  <a:lnTo>
                    <a:pt x="583" y="199"/>
                  </a:lnTo>
                  <a:lnTo>
                    <a:pt x="658" y="175"/>
                  </a:lnTo>
                  <a:lnTo>
                    <a:pt x="733" y="153"/>
                  </a:lnTo>
                  <a:lnTo>
                    <a:pt x="815" y="139"/>
                  </a:lnTo>
                  <a:lnTo>
                    <a:pt x="900" y="128"/>
                  </a:lnTo>
                  <a:lnTo>
                    <a:pt x="986" y="124"/>
                  </a:lnTo>
                  <a:lnTo>
                    <a:pt x="1067" y="128"/>
                  </a:lnTo>
                  <a:lnTo>
                    <a:pt x="1142" y="143"/>
                  </a:lnTo>
                  <a:lnTo>
                    <a:pt x="1217" y="163"/>
                  </a:lnTo>
                  <a:lnTo>
                    <a:pt x="1288" y="189"/>
                  </a:lnTo>
                  <a:lnTo>
                    <a:pt x="1355" y="221"/>
                  </a:lnTo>
                  <a:lnTo>
                    <a:pt x="1420" y="256"/>
                  </a:lnTo>
                  <a:lnTo>
                    <a:pt x="1481" y="299"/>
                  </a:lnTo>
                  <a:lnTo>
                    <a:pt x="1537" y="345"/>
                  </a:lnTo>
                  <a:lnTo>
                    <a:pt x="1587" y="395"/>
                  </a:lnTo>
                  <a:lnTo>
                    <a:pt x="1637" y="448"/>
                  </a:lnTo>
                  <a:lnTo>
                    <a:pt x="1679" y="505"/>
                  </a:lnTo>
                  <a:lnTo>
                    <a:pt x="1719" y="566"/>
                  </a:lnTo>
                  <a:lnTo>
                    <a:pt x="1750" y="626"/>
                  </a:lnTo>
                  <a:lnTo>
                    <a:pt x="1782" y="687"/>
                  </a:lnTo>
                  <a:lnTo>
                    <a:pt x="1804" y="744"/>
                  </a:lnTo>
                  <a:lnTo>
                    <a:pt x="1821" y="800"/>
                  </a:lnTo>
                  <a:lnTo>
                    <a:pt x="1836" y="861"/>
                  </a:lnTo>
                  <a:lnTo>
                    <a:pt x="1847" y="925"/>
                  </a:lnTo>
                  <a:lnTo>
                    <a:pt x="1854" y="989"/>
                  </a:lnTo>
                  <a:lnTo>
                    <a:pt x="1857" y="1056"/>
                  </a:lnTo>
                  <a:lnTo>
                    <a:pt x="1854" y="1124"/>
                  </a:lnTo>
                  <a:lnTo>
                    <a:pt x="1847" y="1191"/>
                  </a:lnTo>
                  <a:lnTo>
                    <a:pt x="1833" y="1259"/>
                  </a:lnTo>
                  <a:lnTo>
                    <a:pt x="1811" y="1323"/>
                  </a:lnTo>
                  <a:lnTo>
                    <a:pt x="1782" y="1391"/>
                  </a:lnTo>
                  <a:lnTo>
                    <a:pt x="1747" y="1455"/>
                  </a:lnTo>
                  <a:lnTo>
                    <a:pt x="1708" y="1520"/>
                  </a:lnTo>
                  <a:lnTo>
                    <a:pt x="1658" y="1579"/>
                  </a:lnTo>
                  <a:lnTo>
                    <a:pt x="1598" y="1637"/>
                  </a:lnTo>
                  <a:lnTo>
                    <a:pt x="1530" y="1693"/>
                  </a:lnTo>
                  <a:lnTo>
                    <a:pt x="1477" y="1729"/>
                  </a:lnTo>
                  <a:lnTo>
                    <a:pt x="1423" y="1761"/>
                  </a:lnTo>
                  <a:lnTo>
                    <a:pt x="1370" y="1789"/>
                  </a:lnTo>
                  <a:lnTo>
                    <a:pt x="1316" y="1811"/>
                  </a:lnTo>
                  <a:lnTo>
                    <a:pt x="1264" y="1825"/>
                  </a:lnTo>
                  <a:lnTo>
                    <a:pt x="1210" y="1840"/>
                  </a:lnTo>
                  <a:lnTo>
                    <a:pt x="1160" y="1847"/>
                  </a:lnTo>
                  <a:lnTo>
                    <a:pt x="1113" y="1850"/>
                  </a:lnTo>
                  <a:lnTo>
                    <a:pt x="1064" y="1850"/>
                  </a:lnTo>
                  <a:lnTo>
                    <a:pt x="1018" y="1847"/>
                  </a:lnTo>
                  <a:lnTo>
                    <a:pt x="971" y="1840"/>
                  </a:lnTo>
                  <a:lnTo>
                    <a:pt x="929" y="1832"/>
                  </a:lnTo>
                  <a:lnTo>
                    <a:pt x="890" y="1821"/>
                  </a:lnTo>
                  <a:lnTo>
                    <a:pt x="851" y="1811"/>
                  </a:lnTo>
                  <a:lnTo>
                    <a:pt x="776" y="1782"/>
                  </a:lnTo>
                  <a:lnTo>
                    <a:pt x="712" y="1750"/>
                  </a:lnTo>
                  <a:lnTo>
                    <a:pt x="651" y="1715"/>
                  </a:lnTo>
                  <a:lnTo>
                    <a:pt x="595" y="1676"/>
                  </a:lnTo>
                  <a:lnTo>
                    <a:pt x="537" y="1630"/>
                  </a:lnTo>
                  <a:lnTo>
                    <a:pt x="484" y="1583"/>
                  </a:lnTo>
                  <a:lnTo>
                    <a:pt x="431" y="1530"/>
                  </a:lnTo>
                  <a:lnTo>
                    <a:pt x="385" y="1476"/>
                  </a:lnTo>
                  <a:lnTo>
                    <a:pt x="338" y="1420"/>
                  </a:lnTo>
                  <a:lnTo>
                    <a:pt x="295" y="1359"/>
                  </a:lnTo>
                  <a:lnTo>
                    <a:pt x="260" y="1295"/>
                  </a:lnTo>
                  <a:lnTo>
                    <a:pt x="224" y="1231"/>
                  </a:lnTo>
                  <a:lnTo>
                    <a:pt x="195" y="1167"/>
                  </a:lnTo>
                  <a:lnTo>
                    <a:pt x="171" y="1100"/>
                  </a:lnTo>
                  <a:lnTo>
                    <a:pt x="150" y="1032"/>
                  </a:lnTo>
                  <a:lnTo>
                    <a:pt x="136" y="964"/>
                  </a:lnTo>
                  <a:lnTo>
                    <a:pt x="124" y="893"/>
                  </a:lnTo>
                  <a:lnTo>
                    <a:pt x="121" y="854"/>
                  </a:lnTo>
                  <a:lnTo>
                    <a:pt x="121" y="812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"/>
            <p:cNvSpPr>
              <a:spLocks/>
            </p:cNvSpPr>
            <p:nvPr/>
          </p:nvSpPr>
          <p:spPr bwMode="auto">
            <a:xfrm>
              <a:off x="2962275" y="2316163"/>
              <a:ext cx="101600" cy="100013"/>
            </a:xfrm>
            <a:custGeom>
              <a:avLst/>
              <a:gdLst>
                <a:gd name="T0" fmla="*/ 7 w 1017"/>
                <a:gd name="T1" fmla="*/ 491 h 1010"/>
                <a:gd name="T2" fmla="*/ 35 w 1017"/>
                <a:gd name="T3" fmla="*/ 591 h 1010"/>
                <a:gd name="T4" fmla="*/ 95 w 1017"/>
                <a:gd name="T5" fmla="*/ 718 h 1010"/>
                <a:gd name="T6" fmla="*/ 185 w 1017"/>
                <a:gd name="T7" fmla="*/ 828 h 1010"/>
                <a:gd name="T8" fmla="*/ 291 w 1017"/>
                <a:gd name="T9" fmla="*/ 921 h 1010"/>
                <a:gd name="T10" fmla="*/ 352 w 1017"/>
                <a:gd name="T11" fmla="*/ 957 h 1010"/>
                <a:gd name="T12" fmla="*/ 415 w 1017"/>
                <a:gd name="T13" fmla="*/ 985 h 1010"/>
                <a:gd name="T14" fmla="*/ 480 w 1017"/>
                <a:gd name="T15" fmla="*/ 1003 h 1010"/>
                <a:gd name="T16" fmla="*/ 547 w 1017"/>
                <a:gd name="T17" fmla="*/ 1010 h 1010"/>
                <a:gd name="T18" fmla="*/ 618 w 1017"/>
                <a:gd name="T19" fmla="*/ 1006 h 1010"/>
                <a:gd name="T20" fmla="*/ 686 w 1017"/>
                <a:gd name="T21" fmla="*/ 992 h 1010"/>
                <a:gd name="T22" fmla="*/ 757 w 1017"/>
                <a:gd name="T23" fmla="*/ 960 h 1010"/>
                <a:gd name="T24" fmla="*/ 825 w 1017"/>
                <a:gd name="T25" fmla="*/ 918 h 1010"/>
                <a:gd name="T26" fmla="*/ 896 w 1017"/>
                <a:gd name="T27" fmla="*/ 857 h 1010"/>
                <a:gd name="T28" fmla="*/ 949 w 1017"/>
                <a:gd name="T29" fmla="*/ 786 h 1010"/>
                <a:gd name="T30" fmla="*/ 989 w 1017"/>
                <a:gd name="T31" fmla="*/ 711 h 1010"/>
                <a:gd name="T32" fmla="*/ 1010 w 1017"/>
                <a:gd name="T33" fmla="*/ 633 h 1010"/>
                <a:gd name="T34" fmla="*/ 1017 w 1017"/>
                <a:gd name="T35" fmla="*/ 551 h 1010"/>
                <a:gd name="T36" fmla="*/ 1013 w 1017"/>
                <a:gd name="T37" fmla="*/ 469 h 1010"/>
                <a:gd name="T38" fmla="*/ 996 w 1017"/>
                <a:gd name="T39" fmla="*/ 388 h 1010"/>
                <a:gd name="T40" fmla="*/ 967 w 1017"/>
                <a:gd name="T41" fmla="*/ 313 h 1010"/>
                <a:gd name="T42" fmla="*/ 925 w 1017"/>
                <a:gd name="T43" fmla="*/ 238 h 1010"/>
                <a:gd name="T44" fmla="*/ 874 w 1017"/>
                <a:gd name="T45" fmla="*/ 174 h 1010"/>
                <a:gd name="T46" fmla="*/ 815 w 1017"/>
                <a:gd name="T47" fmla="*/ 117 h 1010"/>
                <a:gd name="T48" fmla="*/ 747 w 1017"/>
                <a:gd name="T49" fmla="*/ 67 h 1010"/>
                <a:gd name="T50" fmla="*/ 672 w 1017"/>
                <a:gd name="T51" fmla="*/ 32 h 1010"/>
                <a:gd name="T52" fmla="*/ 590 w 1017"/>
                <a:gd name="T53" fmla="*/ 7 h 1010"/>
                <a:gd name="T54" fmla="*/ 501 w 1017"/>
                <a:gd name="T55" fmla="*/ 0 h 1010"/>
                <a:gd name="T56" fmla="*/ 408 w 1017"/>
                <a:gd name="T57" fmla="*/ 7 h 1010"/>
                <a:gd name="T58" fmla="*/ 298 w 1017"/>
                <a:gd name="T59" fmla="*/ 35 h 1010"/>
                <a:gd name="T60" fmla="*/ 205 w 1017"/>
                <a:gd name="T61" fmla="*/ 71 h 1010"/>
                <a:gd name="T62" fmla="*/ 134 w 1017"/>
                <a:gd name="T63" fmla="*/ 120 h 1010"/>
                <a:gd name="T64" fmla="*/ 78 w 1017"/>
                <a:gd name="T65" fmla="*/ 178 h 1010"/>
                <a:gd name="T66" fmla="*/ 39 w 1017"/>
                <a:gd name="T67" fmla="*/ 242 h 1010"/>
                <a:gd name="T68" fmla="*/ 14 w 1017"/>
                <a:gd name="T69" fmla="*/ 309 h 1010"/>
                <a:gd name="T70" fmla="*/ 0 w 1017"/>
                <a:gd name="T71" fmla="*/ 384 h 1010"/>
                <a:gd name="T72" fmla="*/ 3 w 1017"/>
                <a:gd name="T73" fmla="*/ 459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7" h="1010">
                  <a:moveTo>
                    <a:pt x="3" y="459"/>
                  </a:moveTo>
                  <a:lnTo>
                    <a:pt x="7" y="491"/>
                  </a:lnTo>
                  <a:lnTo>
                    <a:pt x="14" y="523"/>
                  </a:lnTo>
                  <a:lnTo>
                    <a:pt x="35" y="591"/>
                  </a:lnTo>
                  <a:lnTo>
                    <a:pt x="60" y="654"/>
                  </a:lnTo>
                  <a:lnTo>
                    <a:pt x="95" y="718"/>
                  </a:lnTo>
                  <a:lnTo>
                    <a:pt x="134" y="775"/>
                  </a:lnTo>
                  <a:lnTo>
                    <a:pt x="185" y="828"/>
                  </a:lnTo>
                  <a:lnTo>
                    <a:pt x="234" y="879"/>
                  </a:lnTo>
                  <a:lnTo>
                    <a:pt x="291" y="921"/>
                  </a:lnTo>
                  <a:lnTo>
                    <a:pt x="320" y="942"/>
                  </a:lnTo>
                  <a:lnTo>
                    <a:pt x="352" y="957"/>
                  </a:lnTo>
                  <a:lnTo>
                    <a:pt x="383" y="971"/>
                  </a:lnTo>
                  <a:lnTo>
                    <a:pt x="415" y="985"/>
                  </a:lnTo>
                  <a:lnTo>
                    <a:pt x="448" y="996"/>
                  </a:lnTo>
                  <a:lnTo>
                    <a:pt x="480" y="1003"/>
                  </a:lnTo>
                  <a:lnTo>
                    <a:pt x="515" y="1006"/>
                  </a:lnTo>
                  <a:lnTo>
                    <a:pt x="547" y="1010"/>
                  </a:lnTo>
                  <a:lnTo>
                    <a:pt x="583" y="1010"/>
                  </a:lnTo>
                  <a:lnTo>
                    <a:pt x="618" y="1006"/>
                  </a:lnTo>
                  <a:lnTo>
                    <a:pt x="651" y="999"/>
                  </a:lnTo>
                  <a:lnTo>
                    <a:pt x="686" y="992"/>
                  </a:lnTo>
                  <a:lnTo>
                    <a:pt x="722" y="977"/>
                  </a:lnTo>
                  <a:lnTo>
                    <a:pt x="757" y="960"/>
                  </a:lnTo>
                  <a:lnTo>
                    <a:pt x="793" y="942"/>
                  </a:lnTo>
                  <a:lnTo>
                    <a:pt x="825" y="918"/>
                  </a:lnTo>
                  <a:lnTo>
                    <a:pt x="864" y="889"/>
                  </a:lnTo>
                  <a:lnTo>
                    <a:pt x="896" y="857"/>
                  </a:lnTo>
                  <a:lnTo>
                    <a:pt x="925" y="821"/>
                  </a:lnTo>
                  <a:lnTo>
                    <a:pt x="949" y="786"/>
                  </a:lnTo>
                  <a:lnTo>
                    <a:pt x="971" y="747"/>
                  </a:lnTo>
                  <a:lnTo>
                    <a:pt x="989" y="711"/>
                  </a:lnTo>
                  <a:lnTo>
                    <a:pt x="999" y="672"/>
                  </a:lnTo>
                  <a:lnTo>
                    <a:pt x="1010" y="633"/>
                  </a:lnTo>
                  <a:lnTo>
                    <a:pt x="1017" y="591"/>
                  </a:lnTo>
                  <a:lnTo>
                    <a:pt x="1017" y="551"/>
                  </a:lnTo>
                  <a:lnTo>
                    <a:pt x="1017" y="508"/>
                  </a:lnTo>
                  <a:lnTo>
                    <a:pt x="1013" y="469"/>
                  </a:lnTo>
                  <a:lnTo>
                    <a:pt x="1006" y="430"/>
                  </a:lnTo>
                  <a:lnTo>
                    <a:pt x="996" y="388"/>
                  </a:lnTo>
                  <a:lnTo>
                    <a:pt x="981" y="348"/>
                  </a:lnTo>
                  <a:lnTo>
                    <a:pt x="967" y="313"/>
                  </a:lnTo>
                  <a:lnTo>
                    <a:pt x="946" y="274"/>
                  </a:lnTo>
                  <a:lnTo>
                    <a:pt x="925" y="238"/>
                  </a:lnTo>
                  <a:lnTo>
                    <a:pt x="903" y="206"/>
                  </a:lnTo>
                  <a:lnTo>
                    <a:pt x="874" y="174"/>
                  </a:lnTo>
                  <a:lnTo>
                    <a:pt x="847" y="145"/>
                  </a:lnTo>
                  <a:lnTo>
                    <a:pt x="815" y="117"/>
                  </a:lnTo>
                  <a:lnTo>
                    <a:pt x="783" y="93"/>
                  </a:lnTo>
                  <a:lnTo>
                    <a:pt x="747" y="67"/>
                  </a:lnTo>
                  <a:lnTo>
                    <a:pt x="711" y="49"/>
                  </a:lnTo>
                  <a:lnTo>
                    <a:pt x="672" y="32"/>
                  </a:lnTo>
                  <a:lnTo>
                    <a:pt x="632" y="17"/>
                  </a:lnTo>
                  <a:lnTo>
                    <a:pt x="590" y="7"/>
                  </a:lnTo>
                  <a:lnTo>
                    <a:pt x="547" y="3"/>
                  </a:lnTo>
                  <a:lnTo>
                    <a:pt x="501" y="0"/>
                  </a:lnTo>
                  <a:lnTo>
                    <a:pt x="454" y="0"/>
                  </a:lnTo>
                  <a:lnTo>
                    <a:pt x="408" y="7"/>
                  </a:lnTo>
                  <a:lnTo>
                    <a:pt x="352" y="17"/>
                  </a:lnTo>
                  <a:lnTo>
                    <a:pt x="298" y="35"/>
                  </a:lnTo>
                  <a:lnTo>
                    <a:pt x="249" y="53"/>
                  </a:lnTo>
                  <a:lnTo>
                    <a:pt x="205" y="71"/>
                  </a:lnTo>
                  <a:lnTo>
                    <a:pt x="166" y="96"/>
                  </a:lnTo>
                  <a:lnTo>
                    <a:pt x="134" y="120"/>
                  </a:lnTo>
                  <a:lnTo>
                    <a:pt x="102" y="149"/>
                  </a:lnTo>
                  <a:lnTo>
                    <a:pt x="78" y="178"/>
                  </a:lnTo>
                  <a:lnTo>
                    <a:pt x="56" y="210"/>
                  </a:lnTo>
                  <a:lnTo>
                    <a:pt x="39" y="242"/>
                  </a:lnTo>
                  <a:lnTo>
                    <a:pt x="24" y="274"/>
                  </a:lnTo>
                  <a:lnTo>
                    <a:pt x="14" y="309"/>
                  </a:lnTo>
                  <a:lnTo>
                    <a:pt x="7" y="345"/>
                  </a:lnTo>
                  <a:lnTo>
                    <a:pt x="0" y="384"/>
                  </a:lnTo>
                  <a:lnTo>
                    <a:pt x="0" y="420"/>
                  </a:lnTo>
                  <a:lnTo>
                    <a:pt x="3" y="4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2"/>
            <p:cNvSpPr>
              <a:spLocks noEditPoints="1"/>
            </p:cNvSpPr>
            <p:nvPr/>
          </p:nvSpPr>
          <p:spPr bwMode="auto">
            <a:xfrm>
              <a:off x="2955925" y="2309813"/>
              <a:ext cx="114300" cy="112713"/>
            </a:xfrm>
            <a:custGeom>
              <a:avLst/>
              <a:gdLst>
                <a:gd name="T0" fmla="*/ 349 w 1142"/>
                <a:gd name="T1" fmla="*/ 35 h 1131"/>
                <a:gd name="T2" fmla="*/ 210 w 1142"/>
                <a:gd name="T3" fmla="*/ 96 h 1131"/>
                <a:gd name="T4" fmla="*/ 103 w 1142"/>
                <a:gd name="T5" fmla="*/ 185 h 1131"/>
                <a:gd name="T6" fmla="*/ 32 w 1142"/>
                <a:gd name="T7" fmla="*/ 296 h 1131"/>
                <a:gd name="T8" fmla="*/ 0 w 1142"/>
                <a:gd name="T9" fmla="*/ 427 h 1131"/>
                <a:gd name="T10" fmla="*/ 11 w 1142"/>
                <a:gd name="T11" fmla="*/ 569 h 1131"/>
                <a:gd name="T12" fmla="*/ 46 w 1142"/>
                <a:gd name="T13" fmla="*/ 698 h 1131"/>
                <a:gd name="T14" fmla="*/ 110 w 1142"/>
                <a:gd name="T15" fmla="*/ 818 h 1131"/>
                <a:gd name="T16" fmla="*/ 195 w 1142"/>
                <a:gd name="T17" fmla="*/ 928 h 1131"/>
                <a:gd name="T18" fmla="*/ 299 w 1142"/>
                <a:gd name="T19" fmla="*/ 1021 h 1131"/>
                <a:gd name="T20" fmla="*/ 417 w 1142"/>
                <a:gd name="T21" fmla="*/ 1089 h 1131"/>
                <a:gd name="T22" fmla="*/ 512 w 1142"/>
                <a:gd name="T23" fmla="*/ 1121 h 1131"/>
                <a:gd name="T24" fmla="*/ 612 w 1142"/>
                <a:gd name="T25" fmla="*/ 1131 h 1131"/>
                <a:gd name="T26" fmla="*/ 708 w 1142"/>
                <a:gd name="T27" fmla="*/ 1124 h 1131"/>
                <a:gd name="T28" fmla="*/ 804 w 1142"/>
                <a:gd name="T29" fmla="*/ 1096 h 1131"/>
                <a:gd name="T30" fmla="*/ 893 w 1142"/>
                <a:gd name="T31" fmla="*/ 1050 h 1131"/>
                <a:gd name="T32" fmla="*/ 993 w 1142"/>
                <a:gd name="T33" fmla="*/ 964 h 1131"/>
                <a:gd name="T34" fmla="*/ 1074 w 1142"/>
                <a:gd name="T35" fmla="*/ 854 h 1131"/>
                <a:gd name="T36" fmla="*/ 1125 w 1142"/>
                <a:gd name="T37" fmla="*/ 730 h 1131"/>
                <a:gd name="T38" fmla="*/ 1142 w 1142"/>
                <a:gd name="T39" fmla="*/ 598 h 1131"/>
                <a:gd name="T40" fmla="*/ 1121 w 1142"/>
                <a:gd name="T41" fmla="*/ 459 h 1131"/>
                <a:gd name="T42" fmla="*/ 1071 w 1142"/>
                <a:gd name="T43" fmla="*/ 324 h 1131"/>
                <a:gd name="T44" fmla="*/ 996 w 1142"/>
                <a:gd name="T45" fmla="*/ 210 h 1131"/>
                <a:gd name="T46" fmla="*/ 893 w 1142"/>
                <a:gd name="T47" fmla="*/ 114 h 1131"/>
                <a:gd name="T48" fmla="*/ 769 w 1142"/>
                <a:gd name="T49" fmla="*/ 39 h 1131"/>
                <a:gd name="T50" fmla="*/ 622 w 1142"/>
                <a:gd name="T51" fmla="*/ 3 h 1131"/>
                <a:gd name="T52" fmla="*/ 459 w 1142"/>
                <a:gd name="T53" fmla="*/ 7 h 1131"/>
                <a:gd name="T54" fmla="*/ 398 w 1142"/>
                <a:gd name="T55" fmla="*/ 943 h 1131"/>
                <a:gd name="T56" fmla="*/ 310 w 1142"/>
                <a:gd name="T57" fmla="*/ 872 h 1131"/>
                <a:gd name="T58" fmla="*/ 234 w 1142"/>
                <a:gd name="T59" fmla="*/ 786 h 1131"/>
                <a:gd name="T60" fmla="*/ 178 w 1142"/>
                <a:gd name="T61" fmla="*/ 691 h 1131"/>
                <a:gd name="T62" fmla="*/ 139 w 1142"/>
                <a:gd name="T63" fmla="*/ 584 h 1131"/>
                <a:gd name="T64" fmla="*/ 121 w 1142"/>
                <a:gd name="T65" fmla="*/ 477 h 1131"/>
                <a:gd name="T66" fmla="*/ 136 w 1142"/>
                <a:gd name="T67" fmla="*/ 374 h 1131"/>
                <a:gd name="T68" fmla="*/ 178 w 1142"/>
                <a:gd name="T69" fmla="*/ 285 h 1131"/>
                <a:gd name="T70" fmla="*/ 253 w 1142"/>
                <a:gd name="T71" fmla="*/ 213 h 1131"/>
                <a:gd name="T72" fmla="*/ 352 w 1142"/>
                <a:gd name="T73" fmla="*/ 164 h 1131"/>
                <a:gd name="T74" fmla="*/ 480 w 1142"/>
                <a:gd name="T75" fmla="*/ 128 h 1131"/>
                <a:gd name="T76" fmla="*/ 608 w 1142"/>
                <a:gd name="T77" fmla="*/ 125 h 1131"/>
                <a:gd name="T78" fmla="*/ 722 w 1142"/>
                <a:gd name="T79" fmla="*/ 154 h 1131"/>
                <a:gd name="T80" fmla="*/ 822 w 1142"/>
                <a:gd name="T81" fmla="*/ 213 h 1131"/>
                <a:gd name="T82" fmla="*/ 903 w 1142"/>
                <a:gd name="T83" fmla="*/ 288 h 1131"/>
                <a:gd name="T84" fmla="*/ 964 w 1142"/>
                <a:gd name="T85" fmla="*/ 381 h 1131"/>
                <a:gd name="T86" fmla="*/ 1007 w 1142"/>
                <a:gd name="T87" fmla="*/ 501 h 1131"/>
                <a:gd name="T88" fmla="*/ 1018 w 1142"/>
                <a:gd name="T89" fmla="*/ 601 h 1131"/>
                <a:gd name="T90" fmla="*/ 1003 w 1142"/>
                <a:gd name="T91" fmla="*/ 708 h 1131"/>
                <a:gd name="T92" fmla="*/ 961 w 1142"/>
                <a:gd name="T93" fmla="*/ 808 h 1131"/>
                <a:gd name="T94" fmla="*/ 886 w 1142"/>
                <a:gd name="T95" fmla="*/ 901 h 1131"/>
                <a:gd name="T96" fmla="*/ 793 w 1142"/>
                <a:gd name="T97" fmla="*/ 964 h 1131"/>
                <a:gd name="T98" fmla="*/ 712 w 1142"/>
                <a:gd name="T99" fmla="*/ 999 h 1131"/>
                <a:gd name="T100" fmla="*/ 587 w 1142"/>
                <a:gd name="T101" fmla="*/ 1007 h 1131"/>
                <a:gd name="T102" fmla="*/ 463 w 1142"/>
                <a:gd name="T103" fmla="*/ 975 h 1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2" h="1131">
                  <a:moveTo>
                    <a:pt x="459" y="7"/>
                  </a:moveTo>
                  <a:lnTo>
                    <a:pt x="402" y="22"/>
                  </a:lnTo>
                  <a:lnTo>
                    <a:pt x="349" y="35"/>
                  </a:lnTo>
                  <a:lnTo>
                    <a:pt x="299" y="54"/>
                  </a:lnTo>
                  <a:lnTo>
                    <a:pt x="253" y="75"/>
                  </a:lnTo>
                  <a:lnTo>
                    <a:pt x="210" y="96"/>
                  </a:lnTo>
                  <a:lnTo>
                    <a:pt x="171" y="125"/>
                  </a:lnTo>
                  <a:lnTo>
                    <a:pt x="136" y="154"/>
                  </a:lnTo>
                  <a:lnTo>
                    <a:pt x="103" y="185"/>
                  </a:lnTo>
                  <a:lnTo>
                    <a:pt x="75" y="220"/>
                  </a:lnTo>
                  <a:lnTo>
                    <a:pt x="53" y="256"/>
                  </a:lnTo>
                  <a:lnTo>
                    <a:pt x="32" y="296"/>
                  </a:lnTo>
                  <a:lnTo>
                    <a:pt x="17" y="338"/>
                  </a:lnTo>
                  <a:lnTo>
                    <a:pt x="7" y="381"/>
                  </a:lnTo>
                  <a:lnTo>
                    <a:pt x="0" y="427"/>
                  </a:lnTo>
                  <a:lnTo>
                    <a:pt x="0" y="477"/>
                  </a:lnTo>
                  <a:lnTo>
                    <a:pt x="4" y="527"/>
                  </a:lnTo>
                  <a:lnTo>
                    <a:pt x="11" y="569"/>
                  </a:lnTo>
                  <a:lnTo>
                    <a:pt x="17" y="612"/>
                  </a:lnTo>
                  <a:lnTo>
                    <a:pt x="32" y="655"/>
                  </a:lnTo>
                  <a:lnTo>
                    <a:pt x="46" y="698"/>
                  </a:lnTo>
                  <a:lnTo>
                    <a:pt x="64" y="740"/>
                  </a:lnTo>
                  <a:lnTo>
                    <a:pt x="85" y="779"/>
                  </a:lnTo>
                  <a:lnTo>
                    <a:pt x="110" y="818"/>
                  </a:lnTo>
                  <a:lnTo>
                    <a:pt x="139" y="857"/>
                  </a:lnTo>
                  <a:lnTo>
                    <a:pt x="168" y="893"/>
                  </a:lnTo>
                  <a:lnTo>
                    <a:pt x="195" y="928"/>
                  </a:lnTo>
                  <a:lnTo>
                    <a:pt x="227" y="960"/>
                  </a:lnTo>
                  <a:lnTo>
                    <a:pt x="263" y="992"/>
                  </a:lnTo>
                  <a:lnTo>
                    <a:pt x="299" y="1021"/>
                  </a:lnTo>
                  <a:lnTo>
                    <a:pt x="338" y="1046"/>
                  </a:lnTo>
                  <a:lnTo>
                    <a:pt x="373" y="1067"/>
                  </a:lnTo>
                  <a:lnTo>
                    <a:pt x="417" y="1089"/>
                  </a:lnTo>
                  <a:lnTo>
                    <a:pt x="449" y="1099"/>
                  </a:lnTo>
                  <a:lnTo>
                    <a:pt x="480" y="1111"/>
                  </a:lnTo>
                  <a:lnTo>
                    <a:pt x="512" y="1121"/>
                  </a:lnTo>
                  <a:lnTo>
                    <a:pt x="544" y="1128"/>
                  </a:lnTo>
                  <a:lnTo>
                    <a:pt x="580" y="1131"/>
                  </a:lnTo>
                  <a:lnTo>
                    <a:pt x="612" y="1131"/>
                  </a:lnTo>
                  <a:lnTo>
                    <a:pt x="644" y="1131"/>
                  </a:lnTo>
                  <a:lnTo>
                    <a:pt x="676" y="1128"/>
                  </a:lnTo>
                  <a:lnTo>
                    <a:pt x="708" y="1124"/>
                  </a:lnTo>
                  <a:lnTo>
                    <a:pt x="740" y="1117"/>
                  </a:lnTo>
                  <a:lnTo>
                    <a:pt x="772" y="1106"/>
                  </a:lnTo>
                  <a:lnTo>
                    <a:pt x="804" y="1096"/>
                  </a:lnTo>
                  <a:lnTo>
                    <a:pt x="832" y="1082"/>
                  </a:lnTo>
                  <a:lnTo>
                    <a:pt x="864" y="1067"/>
                  </a:lnTo>
                  <a:lnTo>
                    <a:pt x="893" y="1050"/>
                  </a:lnTo>
                  <a:lnTo>
                    <a:pt x="922" y="1028"/>
                  </a:lnTo>
                  <a:lnTo>
                    <a:pt x="961" y="996"/>
                  </a:lnTo>
                  <a:lnTo>
                    <a:pt x="993" y="964"/>
                  </a:lnTo>
                  <a:lnTo>
                    <a:pt x="1025" y="932"/>
                  </a:lnTo>
                  <a:lnTo>
                    <a:pt x="1053" y="893"/>
                  </a:lnTo>
                  <a:lnTo>
                    <a:pt x="1074" y="854"/>
                  </a:lnTo>
                  <a:lnTo>
                    <a:pt x="1096" y="815"/>
                  </a:lnTo>
                  <a:lnTo>
                    <a:pt x="1113" y="772"/>
                  </a:lnTo>
                  <a:lnTo>
                    <a:pt x="1125" y="730"/>
                  </a:lnTo>
                  <a:lnTo>
                    <a:pt x="1135" y="687"/>
                  </a:lnTo>
                  <a:lnTo>
                    <a:pt x="1138" y="644"/>
                  </a:lnTo>
                  <a:lnTo>
                    <a:pt x="1142" y="598"/>
                  </a:lnTo>
                  <a:lnTo>
                    <a:pt x="1138" y="552"/>
                  </a:lnTo>
                  <a:lnTo>
                    <a:pt x="1132" y="505"/>
                  </a:lnTo>
                  <a:lnTo>
                    <a:pt x="1121" y="459"/>
                  </a:lnTo>
                  <a:lnTo>
                    <a:pt x="1106" y="413"/>
                  </a:lnTo>
                  <a:lnTo>
                    <a:pt x="1089" y="363"/>
                  </a:lnTo>
                  <a:lnTo>
                    <a:pt x="1071" y="324"/>
                  </a:lnTo>
                  <a:lnTo>
                    <a:pt x="1050" y="285"/>
                  </a:lnTo>
                  <a:lnTo>
                    <a:pt x="1025" y="245"/>
                  </a:lnTo>
                  <a:lnTo>
                    <a:pt x="996" y="210"/>
                  </a:lnTo>
                  <a:lnTo>
                    <a:pt x="964" y="174"/>
                  </a:lnTo>
                  <a:lnTo>
                    <a:pt x="932" y="142"/>
                  </a:lnTo>
                  <a:lnTo>
                    <a:pt x="893" y="114"/>
                  </a:lnTo>
                  <a:lnTo>
                    <a:pt x="854" y="86"/>
                  </a:lnTo>
                  <a:lnTo>
                    <a:pt x="815" y="61"/>
                  </a:lnTo>
                  <a:lnTo>
                    <a:pt x="769" y="39"/>
                  </a:lnTo>
                  <a:lnTo>
                    <a:pt x="722" y="25"/>
                  </a:lnTo>
                  <a:lnTo>
                    <a:pt x="673" y="11"/>
                  </a:lnTo>
                  <a:lnTo>
                    <a:pt x="622" y="3"/>
                  </a:lnTo>
                  <a:lnTo>
                    <a:pt x="569" y="0"/>
                  </a:lnTo>
                  <a:lnTo>
                    <a:pt x="515" y="0"/>
                  </a:lnTo>
                  <a:lnTo>
                    <a:pt x="459" y="7"/>
                  </a:lnTo>
                  <a:close/>
                  <a:moveTo>
                    <a:pt x="463" y="975"/>
                  </a:moveTo>
                  <a:lnTo>
                    <a:pt x="430" y="960"/>
                  </a:lnTo>
                  <a:lnTo>
                    <a:pt x="398" y="943"/>
                  </a:lnTo>
                  <a:lnTo>
                    <a:pt x="370" y="921"/>
                  </a:lnTo>
                  <a:lnTo>
                    <a:pt x="338" y="896"/>
                  </a:lnTo>
                  <a:lnTo>
                    <a:pt x="310" y="872"/>
                  </a:lnTo>
                  <a:lnTo>
                    <a:pt x="285" y="843"/>
                  </a:lnTo>
                  <a:lnTo>
                    <a:pt x="259" y="815"/>
                  </a:lnTo>
                  <a:lnTo>
                    <a:pt x="234" y="786"/>
                  </a:lnTo>
                  <a:lnTo>
                    <a:pt x="214" y="754"/>
                  </a:lnTo>
                  <a:lnTo>
                    <a:pt x="192" y="723"/>
                  </a:lnTo>
                  <a:lnTo>
                    <a:pt x="178" y="691"/>
                  </a:lnTo>
                  <a:lnTo>
                    <a:pt x="160" y="655"/>
                  </a:lnTo>
                  <a:lnTo>
                    <a:pt x="149" y="619"/>
                  </a:lnTo>
                  <a:lnTo>
                    <a:pt x="139" y="584"/>
                  </a:lnTo>
                  <a:lnTo>
                    <a:pt x="128" y="548"/>
                  </a:lnTo>
                  <a:lnTo>
                    <a:pt x="124" y="513"/>
                  </a:lnTo>
                  <a:lnTo>
                    <a:pt x="121" y="477"/>
                  </a:lnTo>
                  <a:lnTo>
                    <a:pt x="124" y="438"/>
                  </a:lnTo>
                  <a:lnTo>
                    <a:pt x="128" y="406"/>
                  </a:lnTo>
                  <a:lnTo>
                    <a:pt x="136" y="374"/>
                  </a:lnTo>
                  <a:lnTo>
                    <a:pt x="146" y="342"/>
                  </a:lnTo>
                  <a:lnTo>
                    <a:pt x="160" y="313"/>
                  </a:lnTo>
                  <a:lnTo>
                    <a:pt x="178" y="285"/>
                  </a:lnTo>
                  <a:lnTo>
                    <a:pt x="199" y="260"/>
                  </a:lnTo>
                  <a:lnTo>
                    <a:pt x="224" y="235"/>
                  </a:lnTo>
                  <a:lnTo>
                    <a:pt x="253" y="213"/>
                  </a:lnTo>
                  <a:lnTo>
                    <a:pt x="281" y="196"/>
                  </a:lnTo>
                  <a:lnTo>
                    <a:pt x="317" y="178"/>
                  </a:lnTo>
                  <a:lnTo>
                    <a:pt x="352" y="164"/>
                  </a:lnTo>
                  <a:lnTo>
                    <a:pt x="391" y="149"/>
                  </a:lnTo>
                  <a:lnTo>
                    <a:pt x="434" y="139"/>
                  </a:lnTo>
                  <a:lnTo>
                    <a:pt x="480" y="128"/>
                  </a:lnTo>
                  <a:lnTo>
                    <a:pt x="523" y="121"/>
                  </a:lnTo>
                  <a:lnTo>
                    <a:pt x="566" y="121"/>
                  </a:lnTo>
                  <a:lnTo>
                    <a:pt x="608" y="125"/>
                  </a:lnTo>
                  <a:lnTo>
                    <a:pt x="647" y="132"/>
                  </a:lnTo>
                  <a:lnTo>
                    <a:pt x="686" y="142"/>
                  </a:lnTo>
                  <a:lnTo>
                    <a:pt x="722" y="154"/>
                  </a:lnTo>
                  <a:lnTo>
                    <a:pt x="758" y="171"/>
                  </a:lnTo>
                  <a:lnTo>
                    <a:pt x="790" y="189"/>
                  </a:lnTo>
                  <a:lnTo>
                    <a:pt x="822" y="213"/>
                  </a:lnTo>
                  <a:lnTo>
                    <a:pt x="850" y="235"/>
                  </a:lnTo>
                  <a:lnTo>
                    <a:pt x="879" y="264"/>
                  </a:lnTo>
                  <a:lnTo>
                    <a:pt x="903" y="288"/>
                  </a:lnTo>
                  <a:lnTo>
                    <a:pt x="925" y="320"/>
                  </a:lnTo>
                  <a:lnTo>
                    <a:pt x="947" y="349"/>
                  </a:lnTo>
                  <a:lnTo>
                    <a:pt x="964" y="381"/>
                  </a:lnTo>
                  <a:lnTo>
                    <a:pt x="979" y="413"/>
                  </a:lnTo>
                  <a:lnTo>
                    <a:pt x="1000" y="469"/>
                  </a:lnTo>
                  <a:lnTo>
                    <a:pt x="1007" y="501"/>
                  </a:lnTo>
                  <a:lnTo>
                    <a:pt x="1014" y="534"/>
                  </a:lnTo>
                  <a:lnTo>
                    <a:pt x="1018" y="569"/>
                  </a:lnTo>
                  <a:lnTo>
                    <a:pt x="1018" y="601"/>
                  </a:lnTo>
                  <a:lnTo>
                    <a:pt x="1014" y="637"/>
                  </a:lnTo>
                  <a:lnTo>
                    <a:pt x="1010" y="672"/>
                  </a:lnTo>
                  <a:lnTo>
                    <a:pt x="1003" y="708"/>
                  </a:lnTo>
                  <a:lnTo>
                    <a:pt x="993" y="740"/>
                  </a:lnTo>
                  <a:lnTo>
                    <a:pt x="979" y="776"/>
                  </a:lnTo>
                  <a:lnTo>
                    <a:pt x="961" y="808"/>
                  </a:lnTo>
                  <a:lnTo>
                    <a:pt x="939" y="840"/>
                  </a:lnTo>
                  <a:lnTo>
                    <a:pt x="915" y="872"/>
                  </a:lnTo>
                  <a:lnTo>
                    <a:pt x="886" y="901"/>
                  </a:lnTo>
                  <a:lnTo>
                    <a:pt x="850" y="928"/>
                  </a:lnTo>
                  <a:lnTo>
                    <a:pt x="822" y="950"/>
                  </a:lnTo>
                  <a:lnTo>
                    <a:pt x="793" y="964"/>
                  </a:lnTo>
                  <a:lnTo>
                    <a:pt x="764" y="979"/>
                  </a:lnTo>
                  <a:lnTo>
                    <a:pt x="740" y="989"/>
                  </a:lnTo>
                  <a:lnTo>
                    <a:pt x="712" y="999"/>
                  </a:lnTo>
                  <a:lnTo>
                    <a:pt x="686" y="1003"/>
                  </a:lnTo>
                  <a:lnTo>
                    <a:pt x="637" y="1011"/>
                  </a:lnTo>
                  <a:lnTo>
                    <a:pt x="587" y="1007"/>
                  </a:lnTo>
                  <a:lnTo>
                    <a:pt x="544" y="999"/>
                  </a:lnTo>
                  <a:lnTo>
                    <a:pt x="502" y="989"/>
                  </a:lnTo>
                  <a:lnTo>
                    <a:pt x="463" y="975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"/>
            <p:cNvSpPr>
              <a:spLocks/>
            </p:cNvSpPr>
            <p:nvPr/>
          </p:nvSpPr>
          <p:spPr bwMode="auto">
            <a:xfrm>
              <a:off x="2438400" y="2144713"/>
              <a:ext cx="573088" cy="557213"/>
            </a:xfrm>
            <a:custGeom>
              <a:avLst/>
              <a:gdLst>
                <a:gd name="T0" fmla="*/ 484 w 5782"/>
                <a:gd name="T1" fmla="*/ 4539 h 5625"/>
                <a:gd name="T2" fmla="*/ 627 w 5782"/>
                <a:gd name="T3" fmla="*/ 4710 h 5625"/>
                <a:gd name="T4" fmla="*/ 783 w 5782"/>
                <a:gd name="T5" fmla="*/ 4867 h 5625"/>
                <a:gd name="T6" fmla="*/ 1010 w 5782"/>
                <a:gd name="T7" fmla="*/ 5056 h 5625"/>
                <a:gd name="T8" fmla="*/ 1388 w 5782"/>
                <a:gd name="T9" fmla="*/ 5283 h 5625"/>
                <a:gd name="T10" fmla="*/ 1804 w 5782"/>
                <a:gd name="T11" fmla="*/ 5454 h 5625"/>
                <a:gd name="T12" fmla="*/ 2249 w 5782"/>
                <a:gd name="T13" fmla="*/ 5561 h 5625"/>
                <a:gd name="T14" fmla="*/ 2739 w 5782"/>
                <a:gd name="T15" fmla="*/ 5617 h 5625"/>
                <a:gd name="T16" fmla="*/ 3263 w 5782"/>
                <a:gd name="T17" fmla="*/ 5620 h 5625"/>
                <a:gd name="T18" fmla="*/ 3697 w 5782"/>
                <a:gd name="T19" fmla="*/ 5574 h 5625"/>
                <a:gd name="T20" fmla="*/ 3953 w 5782"/>
                <a:gd name="T21" fmla="*/ 5522 h 5625"/>
                <a:gd name="T22" fmla="*/ 4202 w 5782"/>
                <a:gd name="T23" fmla="*/ 5450 h 5625"/>
                <a:gd name="T24" fmla="*/ 4441 w 5782"/>
                <a:gd name="T25" fmla="*/ 5354 h 5625"/>
                <a:gd name="T26" fmla="*/ 4668 w 5782"/>
                <a:gd name="T27" fmla="*/ 5234 h 5625"/>
                <a:gd name="T28" fmla="*/ 4882 w 5782"/>
                <a:gd name="T29" fmla="*/ 5087 h 5625"/>
                <a:gd name="T30" fmla="*/ 5071 w 5782"/>
                <a:gd name="T31" fmla="*/ 4924 h 5625"/>
                <a:gd name="T32" fmla="*/ 5220 w 5782"/>
                <a:gd name="T33" fmla="*/ 4756 h 5625"/>
                <a:gd name="T34" fmla="*/ 5348 w 5782"/>
                <a:gd name="T35" fmla="*/ 4578 h 5625"/>
                <a:gd name="T36" fmla="*/ 5462 w 5782"/>
                <a:gd name="T37" fmla="*/ 4383 h 5625"/>
                <a:gd name="T38" fmla="*/ 5583 w 5782"/>
                <a:gd name="T39" fmla="*/ 4109 h 5625"/>
                <a:gd name="T40" fmla="*/ 5711 w 5782"/>
                <a:gd name="T41" fmla="*/ 3675 h 5625"/>
                <a:gd name="T42" fmla="*/ 5775 w 5782"/>
                <a:gd name="T43" fmla="*/ 3230 h 5625"/>
                <a:gd name="T44" fmla="*/ 5775 w 5782"/>
                <a:gd name="T45" fmla="*/ 2796 h 5625"/>
                <a:gd name="T46" fmla="*/ 5722 w 5782"/>
                <a:gd name="T47" fmla="*/ 2359 h 5625"/>
                <a:gd name="T48" fmla="*/ 5640 w 5782"/>
                <a:gd name="T49" fmla="*/ 1999 h 5625"/>
                <a:gd name="T50" fmla="*/ 5530 w 5782"/>
                <a:gd name="T51" fmla="*/ 1697 h 5625"/>
                <a:gd name="T52" fmla="*/ 5388 w 5782"/>
                <a:gd name="T53" fmla="*/ 1423 h 5625"/>
                <a:gd name="T54" fmla="*/ 5217 w 5782"/>
                <a:gd name="T55" fmla="*/ 1170 h 5625"/>
                <a:gd name="T56" fmla="*/ 5017 w 5782"/>
                <a:gd name="T57" fmla="*/ 940 h 5625"/>
                <a:gd name="T58" fmla="*/ 4797 w 5782"/>
                <a:gd name="T59" fmla="*/ 737 h 5625"/>
                <a:gd name="T60" fmla="*/ 4551 w 5782"/>
                <a:gd name="T61" fmla="*/ 559 h 5625"/>
                <a:gd name="T62" fmla="*/ 4287 w 5782"/>
                <a:gd name="T63" fmla="*/ 402 h 5625"/>
                <a:gd name="T64" fmla="*/ 4003 w 5782"/>
                <a:gd name="T65" fmla="*/ 271 h 5625"/>
                <a:gd name="T66" fmla="*/ 3704 w 5782"/>
                <a:gd name="T67" fmla="*/ 164 h 5625"/>
                <a:gd name="T68" fmla="*/ 3395 w 5782"/>
                <a:gd name="T69" fmla="*/ 78 h 5625"/>
                <a:gd name="T70" fmla="*/ 3035 w 5782"/>
                <a:gd name="T71" fmla="*/ 22 h 5625"/>
                <a:gd name="T72" fmla="*/ 2687 w 5782"/>
                <a:gd name="T73" fmla="*/ 0 h 5625"/>
                <a:gd name="T74" fmla="*/ 2341 w 5782"/>
                <a:gd name="T75" fmla="*/ 25 h 5625"/>
                <a:gd name="T76" fmla="*/ 2011 w 5782"/>
                <a:gd name="T77" fmla="*/ 89 h 5625"/>
                <a:gd name="T78" fmla="*/ 1694 w 5782"/>
                <a:gd name="T79" fmla="*/ 193 h 5625"/>
                <a:gd name="T80" fmla="*/ 1395 w 5782"/>
                <a:gd name="T81" fmla="*/ 335 h 5625"/>
                <a:gd name="T82" fmla="*/ 1117 w 5782"/>
                <a:gd name="T83" fmla="*/ 520 h 5625"/>
                <a:gd name="T84" fmla="*/ 864 w 5782"/>
                <a:gd name="T85" fmla="*/ 740 h 5625"/>
                <a:gd name="T86" fmla="*/ 641 w 5782"/>
                <a:gd name="T87" fmla="*/ 1003 h 5625"/>
                <a:gd name="T88" fmla="*/ 449 w 5782"/>
                <a:gd name="T89" fmla="*/ 1302 h 5625"/>
                <a:gd name="T90" fmla="*/ 267 w 5782"/>
                <a:gd name="T91" fmla="*/ 1694 h 5625"/>
                <a:gd name="T92" fmla="*/ 171 w 5782"/>
                <a:gd name="T93" fmla="*/ 1960 h 5625"/>
                <a:gd name="T94" fmla="*/ 97 w 5782"/>
                <a:gd name="T95" fmla="*/ 2238 h 5625"/>
                <a:gd name="T96" fmla="*/ 39 w 5782"/>
                <a:gd name="T97" fmla="*/ 2515 h 5625"/>
                <a:gd name="T98" fmla="*/ 7 w 5782"/>
                <a:gd name="T99" fmla="*/ 2800 h 5625"/>
                <a:gd name="T100" fmla="*/ 0 w 5782"/>
                <a:gd name="T101" fmla="*/ 3081 h 5625"/>
                <a:gd name="T102" fmla="*/ 18 w 5782"/>
                <a:gd name="T103" fmla="*/ 3362 h 5625"/>
                <a:gd name="T104" fmla="*/ 65 w 5782"/>
                <a:gd name="T105" fmla="*/ 3640 h 5625"/>
                <a:gd name="T106" fmla="*/ 143 w 5782"/>
                <a:gd name="T107" fmla="*/ 3909 h 5625"/>
                <a:gd name="T108" fmla="*/ 253 w 5782"/>
                <a:gd name="T109" fmla="*/ 4170 h 5625"/>
                <a:gd name="T110" fmla="*/ 395 w 5782"/>
                <a:gd name="T111" fmla="*/ 4419 h 5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782" h="5625">
                  <a:moveTo>
                    <a:pt x="395" y="4419"/>
                  </a:moveTo>
                  <a:lnTo>
                    <a:pt x="438" y="4479"/>
                  </a:lnTo>
                  <a:lnTo>
                    <a:pt x="484" y="4539"/>
                  </a:lnTo>
                  <a:lnTo>
                    <a:pt x="530" y="4600"/>
                  </a:lnTo>
                  <a:lnTo>
                    <a:pt x="576" y="4657"/>
                  </a:lnTo>
                  <a:lnTo>
                    <a:pt x="627" y="4710"/>
                  </a:lnTo>
                  <a:lnTo>
                    <a:pt x="676" y="4767"/>
                  </a:lnTo>
                  <a:lnTo>
                    <a:pt x="729" y="4817"/>
                  </a:lnTo>
                  <a:lnTo>
                    <a:pt x="783" y="4867"/>
                  </a:lnTo>
                  <a:lnTo>
                    <a:pt x="837" y="4917"/>
                  </a:lnTo>
                  <a:lnTo>
                    <a:pt x="893" y="4963"/>
                  </a:lnTo>
                  <a:lnTo>
                    <a:pt x="1010" y="5056"/>
                  </a:lnTo>
                  <a:lnTo>
                    <a:pt x="1132" y="5137"/>
                  </a:lnTo>
                  <a:lnTo>
                    <a:pt x="1256" y="5215"/>
                  </a:lnTo>
                  <a:lnTo>
                    <a:pt x="1388" y="5283"/>
                  </a:lnTo>
                  <a:lnTo>
                    <a:pt x="1523" y="5347"/>
                  </a:lnTo>
                  <a:lnTo>
                    <a:pt x="1662" y="5404"/>
                  </a:lnTo>
                  <a:lnTo>
                    <a:pt x="1804" y="5454"/>
                  </a:lnTo>
                  <a:lnTo>
                    <a:pt x="1950" y="5496"/>
                  </a:lnTo>
                  <a:lnTo>
                    <a:pt x="2099" y="5532"/>
                  </a:lnTo>
                  <a:lnTo>
                    <a:pt x="2249" y="5561"/>
                  </a:lnTo>
                  <a:lnTo>
                    <a:pt x="2402" y="5586"/>
                  </a:lnTo>
                  <a:lnTo>
                    <a:pt x="2569" y="5603"/>
                  </a:lnTo>
                  <a:lnTo>
                    <a:pt x="2739" y="5617"/>
                  </a:lnTo>
                  <a:lnTo>
                    <a:pt x="2914" y="5625"/>
                  </a:lnTo>
                  <a:lnTo>
                    <a:pt x="3088" y="5625"/>
                  </a:lnTo>
                  <a:lnTo>
                    <a:pt x="3263" y="5620"/>
                  </a:lnTo>
                  <a:lnTo>
                    <a:pt x="3437" y="5607"/>
                  </a:lnTo>
                  <a:lnTo>
                    <a:pt x="3611" y="5589"/>
                  </a:lnTo>
                  <a:lnTo>
                    <a:pt x="3697" y="5574"/>
                  </a:lnTo>
                  <a:lnTo>
                    <a:pt x="3782" y="5561"/>
                  </a:lnTo>
                  <a:lnTo>
                    <a:pt x="3867" y="5542"/>
                  </a:lnTo>
                  <a:lnTo>
                    <a:pt x="3953" y="5522"/>
                  </a:lnTo>
                  <a:lnTo>
                    <a:pt x="4038" y="5500"/>
                  </a:lnTo>
                  <a:lnTo>
                    <a:pt x="4121" y="5475"/>
                  </a:lnTo>
                  <a:lnTo>
                    <a:pt x="4202" y="5450"/>
                  </a:lnTo>
                  <a:lnTo>
                    <a:pt x="4284" y="5418"/>
                  </a:lnTo>
                  <a:lnTo>
                    <a:pt x="4362" y="5386"/>
                  </a:lnTo>
                  <a:lnTo>
                    <a:pt x="4441" y="5354"/>
                  </a:lnTo>
                  <a:lnTo>
                    <a:pt x="4519" y="5315"/>
                  </a:lnTo>
                  <a:lnTo>
                    <a:pt x="4594" y="5276"/>
                  </a:lnTo>
                  <a:lnTo>
                    <a:pt x="4668" y="5234"/>
                  </a:lnTo>
                  <a:lnTo>
                    <a:pt x="4743" y="5187"/>
                  </a:lnTo>
                  <a:lnTo>
                    <a:pt x="4814" y="5137"/>
                  </a:lnTo>
                  <a:lnTo>
                    <a:pt x="4882" y="5087"/>
                  </a:lnTo>
                  <a:lnTo>
                    <a:pt x="4949" y="5031"/>
                  </a:lnTo>
                  <a:lnTo>
                    <a:pt x="5017" y="4973"/>
                  </a:lnTo>
                  <a:lnTo>
                    <a:pt x="5071" y="4924"/>
                  </a:lnTo>
                  <a:lnTo>
                    <a:pt x="5120" y="4870"/>
                  </a:lnTo>
                  <a:lnTo>
                    <a:pt x="5170" y="4814"/>
                  </a:lnTo>
                  <a:lnTo>
                    <a:pt x="5220" y="4756"/>
                  </a:lnTo>
                  <a:lnTo>
                    <a:pt x="5263" y="4700"/>
                  </a:lnTo>
                  <a:lnTo>
                    <a:pt x="5305" y="4639"/>
                  </a:lnTo>
                  <a:lnTo>
                    <a:pt x="5348" y="4578"/>
                  </a:lnTo>
                  <a:lnTo>
                    <a:pt x="5388" y="4514"/>
                  </a:lnTo>
                  <a:lnTo>
                    <a:pt x="5427" y="4451"/>
                  </a:lnTo>
                  <a:lnTo>
                    <a:pt x="5462" y="4383"/>
                  </a:lnTo>
                  <a:lnTo>
                    <a:pt x="5494" y="4319"/>
                  </a:lnTo>
                  <a:lnTo>
                    <a:pt x="5525" y="4248"/>
                  </a:lnTo>
                  <a:lnTo>
                    <a:pt x="5583" y="4109"/>
                  </a:lnTo>
                  <a:lnTo>
                    <a:pt x="5633" y="3967"/>
                  </a:lnTo>
                  <a:lnTo>
                    <a:pt x="5676" y="3821"/>
                  </a:lnTo>
                  <a:lnTo>
                    <a:pt x="5711" y="3675"/>
                  </a:lnTo>
                  <a:lnTo>
                    <a:pt x="5740" y="3530"/>
                  </a:lnTo>
                  <a:lnTo>
                    <a:pt x="5761" y="3379"/>
                  </a:lnTo>
                  <a:lnTo>
                    <a:pt x="5775" y="3230"/>
                  </a:lnTo>
                  <a:lnTo>
                    <a:pt x="5782" y="3084"/>
                  </a:lnTo>
                  <a:lnTo>
                    <a:pt x="5782" y="2939"/>
                  </a:lnTo>
                  <a:lnTo>
                    <a:pt x="5775" y="2796"/>
                  </a:lnTo>
                  <a:lnTo>
                    <a:pt x="5764" y="2651"/>
                  </a:lnTo>
                  <a:lnTo>
                    <a:pt x="5747" y="2505"/>
                  </a:lnTo>
                  <a:lnTo>
                    <a:pt x="5722" y="2359"/>
                  </a:lnTo>
                  <a:lnTo>
                    <a:pt x="5693" y="2212"/>
                  </a:lnTo>
                  <a:lnTo>
                    <a:pt x="5669" y="2106"/>
                  </a:lnTo>
                  <a:lnTo>
                    <a:pt x="5640" y="1999"/>
                  </a:lnTo>
                  <a:lnTo>
                    <a:pt x="5605" y="1897"/>
                  </a:lnTo>
                  <a:lnTo>
                    <a:pt x="5569" y="1797"/>
                  </a:lnTo>
                  <a:lnTo>
                    <a:pt x="5530" y="1697"/>
                  </a:lnTo>
                  <a:lnTo>
                    <a:pt x="5483" y="1604"/>
                  </a:lnTo>
                  <a:lnTo>
                    <a:pt x="5437" y="1512"/>
                  </a:lnTo>
                  <a:lnTo>
                    <a:pt x="5388" y="1423"/>
                  </a:lnTo>
                  <a:lnTo>
                    <a:pt x="5334" y="1334"/>
                  </a:lnTo>
                  <a:lnTo>
                    <a:pt x="5276" y="1249"/>
                  </a:lnTo>
                  <a:lnTo>
                    <a:pt x="5217" y="1170"/>
                  </a:lnTo>
                  <a:lnTo>
                    <a:pt x="5152" y="1089"/>
                  </a:lnTo>
                  <a:lnTo>
                    <a:pt x="5088" y="1014"/>
                  </a:lnTo>
                  <a:lnTo>
                    <a:pt x="5017" y="940"/>
                  </a:lnTo>
                  <a:lnTo>
                    <a:pt x="4946" y="872"/>
                  </a:lnTo>
                  <a:lnTo>
                    <a:pt x="4875" y="804"/>
                  </a:lnTo>
                  <a:lnTo>
                    <a:pt x="4797" y="737"/>
                  </a:lnTo>
                  <a:lnTo>
                    <a:pt x="4719" y="676"/>
                  </a:lnTo>
                  <a:lnTo>
                    <a:pt x="4636" y="615"/>
                  </a:lnTo>
                  <a:lnTo>
                    <a:pt x="4551" y="559"/>
                  </a:lnTo>
                  <a:lnTo>
                    <a:pt x="4465" y="502"/>
                  </a:lnTo>
                  <a:lnTo>
                    <a:pt x="4377" y="452"/>
                  </a:lnTo>
                  <a:lnTo>
                    <a:pt x="4287" y="402"/>
                  </a:lnTo>
                  <a:lnTo>
                    <a:pt x="4195" y="356"/>
                  </a:lnTo>
                  <a:lnTo>
                    <a:pt x="4099" y="313"/>
                  </a:lnTo>
                  <a:lnTo>
                    <a:pt x="4003" y="271"/>
                  </a:lnTo>
                  <a:lnTo>
                    <a:pt x="3907" y="232"/>
                  </a:lnTo>
                  <a:lnTo>
                    <a:pt x="3808" y="196"/>
                  </a:lnTo>
                  <a:lnTo>
                    <a:pt x="3704" y="164"/>
                  </a:lnTo>
                  <a:lnTo>
                    <a:pt x="3601" y="132"/>
                  </a:lnTo>
                  <a:lnTo>
                    <a:pt x="3498" y="103"/>
                  </a:lnTo>
                  <a:lnTo>
                    <a:pt x="3395" y="78"/>
                  </a:lnTo>
                  <a:lnTo>
                    <a:pt x="3274" y="54"/>
                  </a:lnTo>
                  <a:lnTo>
                    <a:pt x="3156" y="36"/>
                  </a:lnTo>
                  <a:lnTo>
                    <a:pt x="3035" y="22"/>
                  </a:lnTo>
                  <a:lnTo>
                    <a:pt x="2918" y="10"/>
                  </a:lnTo>
                  <a:lnTo>
                    <a:pt x="2800" y="3"/>
                  </a:lnTo>
                  <a:lnTo>
                    <a:pt x="2687" y="0"/>
                  </a:lnTo>
                  <a:lnTo>
                    <a:pt x="2569" y="3"/>
                  </a:lnTo>
                  <a:lnTo>
                    <a:pt x="2455" y="15"/>
                  </a:lnTo>
                  <a:lnTo>
                    <a:pt x="2341" y="25"/>
                  </a:lnTo>
                  <a:lnTo>
                    <a:pt x="2231" y="43"/>
                  </a:lnTo>
                  <a:lnTo>
                    <a:pt x="2121" y="64"/>
                  </a:lnTo>
                  <a:lnTo>
                    <a:pt x="2011" y="89"/>
                  </a:lnTo>
                  <a:lnTo>
                    <a:pt x="1904" y="117"/>
                  </a:lnTo>
                  <a:lnTo>
                    <a:pt x="1797" y="153"/>
                  </a:lnTo>
                  <a:lnTo>
                    <a:pt x="1694" y="193"/>
                  </a:lnTo>
                  <a:lnTo>
                    <a:pt x="1591" y="235"/>
                  </a:lnTo>
                  <a:lnTo>
                    <a:pt x="1491" y="285"/>
                  </a:lnTo>
                  <a:lnTo>
                    <a:pt x="1395" y="335"/>
                  </a:lnTo>
                  <a:lnTo>
                    <a:pt x="1299" y="391"/>
                  </a:lnTo>
                  <a:lnTo>
                    <a:pt x="1206" y="452"/>
                  </a:lnTo>
                  <a:lnTo>
                    <a:pt x="1117" y="520"/>
                  </a:lnTo>
                  <a:lnTo>
                    <a:pt x="1032" y="587"/>
                  </a:lnTo>
                  <a:lnTo>
                    <a:pt x="947" y="662"/>
                  </a:lnTo>
                  <a:lnTo>
                    <a:pt x="864" y="740"/>
                  </a:lnTo>
                  <a:lnTo>
                    <a:pt x="786" y="825"/>
                  </a:lnTo>
                  <a:lnTo>
                    <a:pt x="712" y="911"/>
                  </a:lnTo>
                  <a:lnTo>
                    <a:pt x="641" y="1003"/>
                  </a:lnTo>
                  <a:lnTo>
                    <a:pt x="573" y="1096"/>
                  </a:lnTo>
                  <a:lnTo>
                    <a:pt x="509" y="1196"/>
                  </a:lnTo>
                  <a:lnTo>
                    <a:pt x="449" y="1302"/>
                  </a:lnTo>
                  <a:lnTo>
                    <a:pt x="392" y="1409"/>
                  </a:lnTo>
                  <a:lnTo>
                    <a:pt x="338" y="1519"/>
                  </a:lnTo>
                  <a:lnTo>
                    <a:pt x="267" y="1694"/>
                  </a:lnTo>
                  <a:lnTo>
                    <a:pt x="231" y="1782"/>
                  </a:lnTo>
                  <a:lnTo>
                    <a:pt x="199" y="1872"/>
                  </a:lnTo>
                  <a:lnTo>
                    <a:pt x="171" y="1960"/>
                  </a:lnTo>
                  <a:lnTo>
                    <a:pt x="143" y="2053"/>
                  </a:lnTo>
                  <a:lnTo>
                    <a:pt x="117" y="2146"/>
                  </a:lnTo>
                  <a:lnTo>
                    <a:pt x="97" y="2238"/>
                  </a:lnTo>
                  <a:lnTo>
                    <a:pt x="75" y="2331"/>
                  </a:lnTo>
                  <a:lnTo>
                    <a:pt x="57" y="2422"/>
                  </a:lnTo>
                  <a:lnTo>
                    <a:pt x="39" y="2515"/>
                  </a:lnTo>
                  <a:lnTo>
                    <a:pt x="24" y="2612"/>
                  </a:lnTo>
                  <a:lnTo>
                    <a:pt x="14" y="2704"/>
                  </a:lnTo>
                  <a:lnTo>
                    <a:pt x="7" y="2800"/>
                  </a:lnTo>
                  <a:lnTo>
                    <a:pt x="0" y="2893"/>
                  </a:lnTo>
                  <a:lnTo>
                    <a:pt x="0" y="2988"/>
                  </a:lnTo>
                  <a:lnTo>
                    <a:pt x="0" y="3081"/>
                  </a:lnTo>
                  <a:lnTo>
                    <a:pt x="4" y="3177"/>
                  </a:lnTo>
                  <a:lnTo>
                    <a:pt x="7" y="3269"/>
                  </a:lnTo>
                  <a:lnTo>
                    <a:pt x="18" y="3362"/>
                  </a:lnTo>
                  <a:lnTo>
                    <a:pt x="29" y="3454"/>
                  </a:lnTo>
                  <a:lnTo>
                    <a:pt x="46" y="3547"/>
                  </a:lnTo>
                  <a:lnTo>
                    <a:pt x="65" y="3640"/>
                  </a:lnTo>
                  <a:lnTo>
                    <a:pt x="85" y="3728"/>
                  </a:lnTo>
                  <a:lnTo>
                    <a:pt x="114" y="3821"/>
                  </a:lnTo>
                  <a:lnTo>
                    <a:pt x="143" y="3909"/>
                  </a:lnTo>
                  <a:lnTo>
                    <a:pt x="175" y="3995"/>
                  </a:lnTo>
                  <a:lnTo>
                    <a:pt x="210" y="4084"/>
                  </a:lnTo>
                  <a:lnTo>
                    <a:pt x="253" y="4170"/>
                  </a:lnTo>
                  <a:lnTo>
                    <a:pt x="295" y="4255"/>
                  </a:lnTo>
                  <a:lnTo>
                    <a:pt x="346" y="4336"/>
                  </a:lnTo>
                  <a:lnTo>
                    <a:pt x="395" y="4419"/>
                  </a:lnTo>
                  <a:close/>
                </a:path>
              </a:pathLst>
            </a:custGeom>
            <a:solidFill>
              <a:srgbClr val="B88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4"/>
            <p:cNvSpPr>
              <a:spLocks noEditPoints="1"/>
            </p:cNvSpPr>
            <p:nvPr/>
          </p:nvSpPr>
          <p:spPr bwMode="auto">
            <a:xfrm>
              <a:off x="2432050" y="2138363"/>
              <a:ext cx="585788" cy="569913"/>
            </a:xfrm>
            <a:custGeom>
              <a:avLst/>
              <a:gdLst>
                <a:gd name="T0" fmla="*/ 160 w 5902"/>
                <a:gd name="T1" fmla="*/ 2039 h 5746"/>
                <a:gd name="T2" fmla="*/ 32 w 5902"/>
                <a:gd name="T3" fmla="*/ 2615 h 5746"/>
                <a:gd name="T4" fmla="*/ 0 w 5902"/>
                <a:gd name="T5" fmla="*/ 3181 h 5746"/>
                <a:gd name="T6" fmla="*/ 78 w 5902"/>
                <a:gd name="T7" fmla="*/ 3754 h 5746"/>
                <a:gd name="T8" fmla="*/ 267 w 5902"/>
                <a:gd name="T9" fmla="*/ 4277 h 5746"/>
                <a:gd name="T10" fmla="*/ 537 w 5902"/>
                <a:gd name="T11" fmla="*/ 4693 h 5746"/>
                <a:gd name="T12" fmla="*/ 1014 w 5902"/>
                <a:gd name="T13" fmla="*/ 5152 h 5746"/>
                <a:gd name="T14" fmla="*/ 1825 w 5902"/>
                <a:gd name="T15" fmla="*/ 5564 h 5746"/>
                <a:gd name="T16" fmla="*/ 2725 w 5902"/>
                <a:gd name="T17" fmla="*/ 5732 h 5746"/>
                <a:gd name="T18" fmla="*/ 3639 w 5902"/>
                <a:gd name="T19" fmla="*/ 5710 h 5746"/>
                <a:gd name="T20" fmla="*/ 4188 w 5902"/>
                <a:gd name="T21" fmla="*/ 5596 h 5746"/>
                <a:gd name="T22" fmla="*/ 4718 w 5902"/>
                <a:gd name="T23" fmla="*/ 5373 h 5746"/>
                <a:gd name="T24" fmla="*/ 5177 w 5902"/>
                <a:gd name="T25" fmla="*/ 5024 h 5746"/>
                <a:gd name="T26" fmla="*/ 5479 w 5902"/>
                <a:gd name="T27" fmla="*/ 4646 h 5746"/>
                <a:gd name="T28" fmla="*/ 5693 w 5902"/>
                <a:gd name="T29" fmla="*/ 4223 h 5746"/>
                <a:gd name="T30" fmla="*/ 5885 w 5902"/>
                <a:gd name="T31" fmla="*/ 3408 h 5746"/>
                <a:gd name="T32" fmla="*/ 5867 w 5902"/>
                <a:gd name="T33" fmla="*/ 2555 h 5746"/>
                <a:gd name="T34" fmla="*/ 5697 w 5902"/>
                <a:gd name="T35" fmla="*/ 1865 h 5746"/>
                <a:gd name="T36" fmla="*/ 5416 w 5902"/>
                <a:gd name="T37" fmla="*/ 1324 h 5746"/>
                <a:gd name="T38" fmla="*/ 5020 w 5902"/>
                <a:gd name="T39" fmla="*/ 865 h 5746"/>
                <a:gd name="T40" fmla="*/ 4518 w 5902"/>
                <a:gd name="T41" fmla="*/ 491 h 5746"/>
                <a:gd name="T42" fmla="*/ 3917 w 5902"/>
                <a:gd name="T43" fmla="*/ 210 h 5746"/>
                <a:gd name="T44" fmla="*/ 3212 w 5902"/>
                <a:gd name="T45" fmla="*/ 32 h 5746"/>
                <a:gd name="T46" fmla="*/ 2479 w 5902"/>
                <a:gd name="T47" fmla="*/ 12 h 5746"/>
                <a:gd name="T48" fmla="*/ 1803 w 5902"/>
                <a:gd name="T49" fmla="*/ 164 h 5746"/>
                <a:gd name="T50" fmla="*/ 1206 w 5902"/>
                <a:gd name="T51" fmla="*/ 481 h 5746"/>
                <a:gd name="T52" fmla="*/ 711 w 5902"/>
                <a:gd name="T53" fmla="*/ 947 h 5746"/>
                <a:gd name="T54" fmla="*/ 341 w 5902"/>
                <a:gd name="T55" fmla="*/ 1559 h 5746"/>
                <a:gd name="T56" fmla="*/ 1725 w 5902"/>
                <a:gd name="T57" fmla="*/ 5401 h 5746"/>
                <a:gd name="T58" fmla="*/ 978 w 5902"/>
                <a:gd name="T59" fmla="*/ 4967 h 5746"/>
                <a:gd name="T60" fmla="*/ 462 w 5902"/>
                <a:gd name="T61" fmla="*/ 4377 h 5746"/>
                <a:gd name="T62" fmla="*/ 252 w 5902"/>
                <a:gd name="T63" fmla="*/ 3918 h 5746"/>
                <a:gd name="T64" fmla="*/ 138 w 5902"/>
                <a:gd name="T65" fmla="*/ 3408 h 5746"/>
                <a:gd name="T66" fmla="*/ 131 w 5902"/>
                <a:gd name="T67" fmla="*/ 2861 h 5746"/>
                <a:gd name="T68" fmla="*/ 220 w 5902"/>
                <a:gd name="T69" fmla="*/ 2288 h 5746"/>
                <a:gd name="T70" fmla="*/ 413 w 5902"/>
                <a:gd name="T71" fmla="*/ 1704 h 5746"/>
                <a:gd name="T72" fmla="*/ 740 w 5902"/>
                <a:gd name="T73" fmla="*/ 1114 h 5746"/>
                <a:gd name="T74" fmla="*/ 1192 w 5902"/>
                <a:gd name="T75" fmla="*/ 645 h 5746"/>
                <a:gd name="T76" fmla="*/ 1747 w 5902"/>
                <a:gd name="T77" fmla="*/ 320 h 5746"/>
                <a:gd name="T78" fmla="*/ 2384 w 5902"/>
                <a:gd name="T79" fmla="*/ 147 h 5746"/>
                <a:gd name="T80" fmla="*/ 3077 w 5902"/>
                <a:gd name="T81" fmla="*/ 139 h 5746"/>
                <a:gd name="T82" fmla="*/ 3768 w 5902"/>
                <a:gd name="T83" fmla="*/ 289 h 5746"/>
                <a:gd name="T84" fmla="*/ 4362 w 5902"/>
                <a:gd name="T85" fmla="*/ 542 h 5746"/>
                <a:gd name="T86" fmla="*/ 4860 w 5902"/>
                <a:gd name="T87" fmla="*/ 883 h 5746"/>
                <a:gd name="T88" fmla="*/ 5258 w 5902"/>
                <a:gd name="T89" fmla="*/ 1313 h 5746"/>
                <a:gd name="T90" fmla="*/ 5546 w 5902"/>
                <a:gd name="T91" fmla="*/ 1815 h 5746"/>
                <a:gd name="T92" fmla="*/ 5721 w 5902"/>
                <a:gd name="T93" fmla="*/ 2431 h 5746"/>
                <a:gd name="T94" fmla="*/ 5771 w 5902"/>
                <a:gd name="T95" fmla="*/ 3327 h 5746"/>
                <a:gd name="T96" fmla="*/ 5565 w 5902"/>
                <a:gd name="T97" fmla="*/ 4199 h 5746"/>
                <a:gd name="T98" fmla="*/ 5216 w 5902"/>
                <a:gd name="T99" fmla="*/ 4800 h 5746"/>
                <a:gd name="T100" fmla="*/ 4889 w 5902"/>
                <a:gd name="T101" fmla="*/ 5112 h 5746"/>
                <a:gd name="T102" fmla="*/ 4401 w 5902"/>
                <a:gd name="T103" fmla="*/ 5390 h 5746"/>
                <a:gd name="T104" fmla="*/ 3878 w 5902"/>
                <a:gd name="T105" fmla="*/ 5551 h 5746"/>
                <a:gd name="T106" fmla="*/ 3031 w 5902"/>
                <a:gd name="T107" fmla="*/ 5625 h 5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02" h="5746">
                  <a:moveTo>
                    <a:pt x="341" y="1559"/>
                  </a:moveTo>
                  <a:lnTo>
                    <a:pt x="302" y="1655"/>
                  </a:lnTo>
                  <a:lnTo>
                    <a:pt x="263" y="1751"/>
                  </a:lnTo>
                  <a:lnTo>
                    <a:pt x="228" y="1847"/>
                  </a:lnTo>
                  <a:lnTo>
                    <a:pt x="192" y="1943"/>
                  </a:lnTo>
                  <a:lnTo>
                    <a:pt x="160" y="2039"/>
                  </a:lnTo>
                  <a:lnTo>
                    <a:pt x="135" y="2139"/>
                  </a:lnTo>
                  <a:lnTo>
                    <a:pt x="106" y="2234"/>
                  </a:lnTo>
                  <a:lnTo>
                    <a:pt x="84" y="2331"/>
                  </a:lnTo>
                  <a:lnTo>
                    <a:pt x="64" y="2427"/>
                  </a:lnTo>
                  <a:lnTo>
                    <a:pt x="50" y="2519"/>
                  </a:lnTo>
                  <a:lnTo>
                    <a:pt x="32" y="2615"/>
                  </a:lnTo>
                  <a:lnTo>
                    <a:pt x="21" y="2712"/>
                  </a:lnTo>
                  <a:lnTo>
                    <a:pt x="10" y="2804"/>
                  </a:lnTo>
                  <a:lnTo>
                    <a:pt x="3" y="2896"/>
                  </a:lnTo>
                  <a:lnTo>
                    <a:pt x="0" y="2989"/>
                  </a:lnTo>
                  <a:lnTo>
                    <a:pt x="0" y="3081"/>
                  </a:lnTo>
                  <a:lnTo>
                    <a:pt x="0" y="3181"/>
                  </a:lnTo>
                  <a:lnTo>
                    <a:pt x="6" y="3281"/>
                  </a:lnTo>
                  <a:lnTo>
                    <a:pt x="13" y="3377"/>
                  </a:lnTo>
                  <a:lnTo>
                    <a:pt x="25" y="3473"/>
                  </a:lnTo>
                  <a:lnTo>
                    <a:pt x="39" y="3569"/>
                  </a:lnTo>
                  <a:lnTo>
                    <a:pt x="57" y="3662"/>
                  </a:lnTo>
                  <a:lnTo>
                    <a:pt x="78" y="3754"/>
                  </a:lnTo>
                  <a:lnTo>
                    <a:pt x="103" y="3847"/>
                  </a:lnTo>
                  <a:lnTo>
                    <a:pt x="128" y="3935"/>
                  </a:lnTo>
                  <a:lnTo>
                    <a:pt x="160" y="4024"/>
                  </a:lnTo>
                  <a:lnTo>
                    <a:pt x="192" y="4109"/>
                  </a:lnTo>
                  <a:lnTo>
                    <a:pt x="228" y="4195"/>
                  </a:lnTo>
                  <a:lnTo>
                    <a:pt x="267" y="4277"/>
                  </a:lnTo>
                  <a:lnTo>
                    <a:pt x="309" y="4358"/>
                  </a:lnTo>
                  <a:lnTo>
                    <a:pt x="355" y="4436"/>
                  </a:lnTo>
                  <a:lnTo>
                    <a:pt x="406" y="4515"/>
                  </a:lnTo>
                  <a:lnTo>
                    <a:pt x="448" y="4575"/>
                  </a:lnTo>
                  <a:lnTo>
                    <a:pt x="491" y="4633"/>
                  </a:lnTo>
                  <a:lnTo>
                    <a:pt x="537" y="4693"/>
                  </a:lnTo>
                  <a:lnTo>
                    <a:pt x="583" y="4750"/>
                  </a:lnTo>
                  <a:lnTo>
                    <a:pt x="633" y="4803"/>
                  </a:lnTo>
                  <a:lnTo>
                    <a:pt x="682" y="4860"/>
                  </a:lnTo>
                  <a:lnTo>
                    <a:pt x="786" y="4963"/>
                  </a:lnTo>
                  <a:lnTo>
                    <a:pt x="900" y="5059"/>
                  </a:lnTo>
                  <a:lnTo>
                    <a:pt x="1014" y="5152"/>
                  </a:lnTo>
                  <a:lnTo>
                    <a:pt x="1138" y="5237"/>
                  </a:lnTo>
                  <a:lnTo>
                    <a:pt x="1263" y="5315"/>
                  </a:lnTo>
                  <a:lnTo>
                    <a:pt x="1398" y="5386"/>
                  </a:lnTo>
                  <a:lnTo>
                    <a:pt x="1537" y="5454"/>
                  </a:lnTo>
                  <a:lnTo>
                    <a:pt x="1679" y="5515"/>
                  </a:lnTo>
                  <a:lnTo>
                    <a:pt x="1825" y="5564"/>
                  </a:lnTo>
                  <a:lnTo>
                    <a:pt x="1978" y="5610"/>
                  </a:lnTo>
                  <a:lnTo>
                    <a:pt x="2131" y="5650"/>
                  </a:lnTo>
                  <a:lnTo>
                    <a:pt x="2291" y="5681"/>
                  </a:lnTo>
                  <a:lnTo>
                    <a:pt x="2455" y="5707"/>
                  </a:lnTo>
                  <a:lnTo>
                    <a:pt x="2582" y="5721"/>
                  </a:lnTo>
                  <a:lnTo>
                    <a:pt x="2725" y="5732"/>
                  </a:lnTo>
                  <a:lnTo>
                    <a:pt x="2875" y="5742"/>
                  </a:lnTo>
                  <a:lnTo>
                    <a:pt x="3035" y="5746"/>
                  </a:lnTo>
                  <a:lnTo>
                    <a:pt x="3202" y="5746"/>
                  </a:lnTo>
                  <a:lnTo>
                    <a:pt x="3373" y="5739"/>
                  </a:lnTo>
                  <a:lnTo>
                    <a:pt x="3551" y="5721"/>
                  </a:lnTo>
                  <a:lnTo>
                    <a:pt x="3639" y="5710"/>
                  </a:lnTo>
                  <a:lnTo>
                    <a:pt x="3732" y="5700"/>
                  </a:lnTo>
                  <a:lnTo>
                    <a:pt x="3821" y="5686"/>
                  </a:lnTo>
                  <a:lnTo>
                    <a:pt x="3914" y="5668"/>
                  </a:lnTo>
                  <a:lnTo>
                    <a:pt x="4006" y="5647"/>
                  </a:lnTo>
                  <a:lnTo>
                    <a:pt x="4095" y="5622"/>
                  </a:lnTo>
                  <a:lnTo>
                    <a:pt x="4188" y="5596"/>
                  </a:lnTo>
                  <a:lnTo>
                    <a:pt x="4276" y="5568"/>
                  </a:lnTo>
                  <a:lnTo>
                    <a:pt x="4369" y="5536"/>
                  </a:lnTo>
                  <a:lnTo>
                    <a:pt x="4457" y="5500"/>
                  </a:lnTo>
                  <a:lnTo>
                    <a:pt x="4543" y="5461"/>
                  </a:lnTo>
                  <a:lnTo>
                    <a:pt x="4632" y="5419"/>
                  </a:lnTo>
                  <a:lnTo>
                    <a:pt x="4718" y="5373"/>
                  </a:lnTo>
                  <a:lnTo>
                    <a:pt x="4803" y="5322"/>
                  </a:lnTo>
                  <a:lnTo>
                    <a:pt x="4885" y="5266"/>
                  </a:lnTo>
                  <a:lnTo>
                    <a:pt x="4963" y="5209"/>
                  </a:lnTo>
                  <a:lnTo>
                    <a:pt x="5042" y="5148"/>
                  </a:lnTo>
                  <a:lnTo>
                    <a:pt x="5120" y="5081"/>
                  </a:lnTo>
                  <a:lnTo>
                    <a:pt x="5177" y="5024"/>
                  </a:lnTo>
                  <a:lnTo>
                    <a:pt x="5233" y="4963"/>
                  </a:lnTo>
                  <a:lnTo>
                    <a:pt x="5287" y="4903"/>
                  </a:lnTo>
                  <a:lnTo>
                    <a:pt x="5341" y="4843"/>
                  </a:lnTo>
                  <a:lnTo>
                    <a:pt x="5387" y="4778"/>
                  </a:lnTo>
                  <a:lnTo>
                    <a:pt x="5433" y="4714"/>
                  </a:lnTo>
                  <a:lnTo>
                    <a:pt x="5479" y="4646"/>
                  </a:lnTo>
                  <a:lnTo>
                    <a:pt x="5519" y="4579"/>
                  </a:lnTo>
                  <a:lnTo>
                    <a:pt x="5558" y="4508"/>
                  </a:lnTo>
                  <a:lnTo>
                    <a:pt x="5597" y="4436"/>
                  </a:lnTo>
                  <a:lnTo>
                    <a:pt x="5629" y="4365"/>
                  </a:lnTo>
                  <a:lnTo>
                    <a:pt x="5661" y="4294"/>
                  </a:lnTo>
                  <a:lnTo>
                    <a:pt x="5693" y="4223"/>
                  </a:lnTo>
                  <a:lnTo>
                    <a:pt x="5717" y="4148"/>
                  </a:lnTo>
                  <a:lnTo>
                    <a:pt x="5768" y="4003"/>
                  </a:lnTo>
                  <a:lnTo>
                    <a:pt x="5810" y="3853"/>
                  </a:lnTo>
                  <a:lnTo>
                    <a:pt x="5842" y="3704"/>
                  </a:lnTo>
                  <a:lnTo>
                    <a:pt x="5867" y="3555"/>
                  </a:lnTo>
                  <a:lnTo>
                    <a:pt x="5885" y="3408"/>
                  </a:lnTo>
                  <a:lnTo>
                    <a:pt x="5899" y="3263"/>
                  </a:lnTo>
                  <a:lnTo>
                    <a:pt x="5902" y="3120"/>
                  </a:lnTo>
                  <a:lnTo>
                    <a:pt x="5902" y="2986"/>
                  </a:lnTo>
                  <a:lnTo>
                    <a:pt x="5899" y="2854"/>
                  </a:lnTo>
                  <a:lnTo>
                    <a:pt x="5885" y="2705"/>
                  </a:lnTo>
                  <a:lnTo>
                    <a:pt x="5867" y="2555"/>
                  </a:lnTo>
                  <a:lnTo>
                    <a:pt x="5842" y="2409"/>
                  </a:lnTo>
                  <a:lnTo>
                    <a:pt x="5814" y="2263"/>
                  </a:lnTo>
                  <a:lnTo>
                    <a:pt x="5789" y="2160"/>
                  </a:lnTo>
                  <a:lnTo>
                    <a:pt x="5760" y="2060"/>
                  </a:lnTo>
                  <a:lnTo>
                    <a:pt x="5732" y="1961"/>
                  </a:lnTo>
                  <a:lnTo>
                    <a:pt x="5697" y="1865"/>
                  </a:lnTo>
                  <a:lnTo>
                    <a:pt x="5658" y="1768"/>
                  </a:lnTo>
                  <a:lnTo>
                    <a:pt x="5618" y="1677"/>
                  </a:lnTo>
                  <a:lnTo>
                    <a:pt x="5572" y="1584"/>
                  </a:lnTo>
                  <a:lnTo>
                    <a:pt x="5522" y="1494"/>
                  </a:lnTo>
                  <a:lnTo>
                    <a:pt x="5472" y="1409"/>
                  </a:lnTo>
                  <a:lnTo>
                    <a:pt x="5416" y="1324"/>
                  </a:lnTo>
                  <a:lnTo>
                    <a:pt x="5358" y="1242"/>
                  </a:lnTo>
                  <a:lnTo>
                    <a:pt x="5297" y="1160"/>
                  </a:lnTo>
                  <a:lnTo>
                    <a:pt x="5233" y="1082"/>
                  </a:lnTo>
                  <a:lnTo>
                    <a:pt x="5166" y="1008"/>
                  </a:lnTo>
                  <a:lnTo>
                    <a:pt x="5095" y="937"/>
                  </a:lnTo>
                  <a:lnTo>
                    <a:pt x="5020" y="865"/>
                  </a:lnTo>
                  <a:lnTo>
                    <a:pt x="4945" y="794"/>
                  </a:lnTo>
                  <a:lnTo>
                    <a:pt x="4864" y="730"/>
                  </a:lnTo>
                  <a:lnTo>
                    <a:pt x="4782" y="666"/>
                  </a:lnTo>
                  <a:lnTo>
                    <a:pt x="4696" y="605"/>
                  </a:lnTo>
                  <a:lnTo>
                    <a:pt x="4611" y="545"/>
                  </a:lnTo>
                  <a:lnTo>
                    <a:pt x="4518" y="491"/>
                  </a:lnTo>
                  <a:lnTo>
                    <a:pt x="4426" y="439"/>
                  </a:lnTo>
                  <a:lnTo>
                    <a:pt x="4330" y="385"/>
                  </a:lnTo>
                  <a:lnTo>
                    <a:pt x="4230" y="339"/>
                  </a:lnTo>
                  <a:lnTo>
                    <a:pt x="4127" y="293"/>
                  </a:lnTo>
                  <a:lnTo>
                    <a:pt x="4024" y="249"/>
                  </a:lnTo>
                  <a:lnTo>
                    <a:pt x="3917" y="210"/>
                  </a:lnTo>
                  <a:lnTo>
                    <a:pt x="3807" y="175"/>
                  </a:lnTo>
                  <a:lnTo>
                    <a:pt x="3697" y="139"/>
                  </a:lnTo>
                  <a:lnTo>
                    <a:pt x="3583" y="107"/>
                  </a:lnTo>
                  <a:lnTo>
                    <a:pt x="3465" y="83"/>
                  </a:lnTo>
                  <a:lnTo>
                    <a:pt x="3341" y="54"/>
                  </a:lnTo>
                  <a:lnTo>
                    <a:pt x="3212" y="32"/>
                  </a:lnTo>
                  <a:lnTo>
                    <a:pt x="3088" y="19"/>
                  </a:lnTo>
                  <a:lnTo>
                    <a:pt x="2963" y="8"/>
                  </a:lnTo>
                  <a:lnTo>
                    <a:pt x="2839" y="0"/>
                  </a:lnTo>
                  <a:lnTo>
                    <a:pt x="2718" y="0"/>
                  </a:lnTo>
                  <a:lnTo>
                    <a:pt x="2597" y="5"/>
                  </a:lnTo>
                  <a:lnTo>
                    <a:pt x="2479" y="12"/>
                  </a:lnTo>
                  <a:lnTo>
                    <a:pt x="2362" y="25"/>
                  </a:lnTo>
                  <a:lnTo>
                    <a:pt x="2245" y="44"/>
                  </a:lnTo>
                  <a:lnTo>
                    <a:pt x="2131" y="68"/>
                  </a:lnTo>
                  <a:lnTo>
                    <a:pt x="2020" y="97"/>
                  </a:lnTo>
                  <a:lnTo>
                    <a:pt x="1910" y="129"/>
                  </a:lnTo>
                  <a:lnTo>
                    <a:pt x="1803" y="164"/>
                  </a:lnTo>
                  <a:lnTo>
                    <a:pt x="1697" y="207"/>
                  </a:lnTo>
                  <a:lnTo>
                    <a:pt x="1593" y="254"/>
                  </a:lnTo>
                  <a:lnTo>
                    <a:pt x="1494" y="303"/>
                  </a:lnTo>
                  <a:lnTo>
                    <a:pt x="1395" y="356"/>
                  </a:lnTo>
                  <a:lnTo>
                    <a:pt x="1298" y="417"/>
                  </a:lnTo>
                  <a:lnTo>
                    <a:pt x="1206" y="481"/>
                  </a:lnTo>
                  <a:lnTo>
                    <a:pt x="1117" y="549"/>
                  </a:lnTo>
                  <a:lnTo>
                    <a:pt x="1028" y="620"/>
                  </a:lnTo>
                  <a:lnTo>
                    <a:pt x="946" y="694"/>
                  </a:lnTo>
                  <a:lnTo>
                    <a:pt x="865" y="776"/>
                  </a:lnTo>
                  <a:lnTo>
                    <a:pt x="786" y="858"/>
                  </a:lnTo>
                  <a:lnTo>
                    <a:pt x="711" y="947"/>
                  </a:lnTo>
                  <a:lnTo>
                    <a:pt x="640" y="1040"/>
                  </a:lnTo>
                  <a:lnTo>
                    <a:pt x="572" y="1135"/>
                  </a:lnTo>
                  <a:lnTo>
                    <a:pt x="512" y="1235"/>
                  </a:lnTo>
                  <a:lnTo>
                    <a:pt x="452" y="1338"/>
                  </a:lnTo>
                  <a:lnTo>
                    <a:pt x="394" y="1445"/>
                  </a:lnTo>
                  <a:lnTo>
                    <a:pt x="341" y="1559"/>
                  </a:lnTo>
                  <a:close/>
                  <a:moveTo>
                    <a:pt x="2469" y="5586"/>
                  </a:moveTo>
                  <a:lnTo>
                    <a:pt x="2313" y="5561"/>
                  </a:lnTo>
                  <a:lnTo>
                    <a:pt x="2159" y="5532"/>
                  </a:lnTo>
                  <a:lnTo>
                    <a:pt x="2010" y="5493"/>
                  </a:lnTo>
                  <a:lnTo>
                    <a:pt x="1864" y="5451"/>
                  </a:lnTo>
                  <a:lnTo>
                    <a:pt x="1725" y="5401"/>
                  </a:lnTo>
                  <a:lnTo>
                    <a:pt x="1586" y="5344"/>
                  </a:lnTo>
                  <a:lnTo>
                    <a:pt x="1455" y="5280"/>
                  </a:lnTo>
                  <a:lnTo>
                    <a:pt x="1331" y="5212"/>
                  </a:lnTo>
                  <a:lnTo>
                    <a:pt x="1206" y="5137"/>
                  </a:lnTo>
                  <a:lnTo>
                    <a:pt x="1088" y="5056"/>
                  </a:lnTo>
                  <a:lnTo>
                    <a:pt x="978" y="4967"/>
                  </a:lnTo>
                  <a:lnTo>
                    <a:pt x="872" y="4875"/>
                  </a:lnTo>
                  <a:lnTo>
                    <a:pt x="772" y="4775"/>
                  </a:lnTo>
                  <a:lnTo>
                    <a:pt x="675" y="4672"/>
                  </a:lnTo>
                  <a:lnTo>
                    <a:pt x="590" y="4561"/>
                  </a:lnTo>
                  <a:lnTo>
                    <a:pt x="509" y="4444"/>
                  </a:lnTo>
                  <a:lnTo>
                    <a:pt x="462" y="4377"/>
                  </a:lnTo>
                  <a:lnTo>
                    <a:pt x="419" y="4302"/>
                  </a:lnTo>
                  <a:lnTo>
                    <a:pt x="380" y="4231"/>
                  </a:lnTo>
                  <a:lnTo>
                    <a:pt x="345" y="4152"/>
                  </a:lnTo>
                  <a:lnTo>
                    <a:pt x="309" y="4077"/>
                  </a:lnTo>
                  <a:lnTo>
                    <a:pt x="281" y="3999"/>
                  </a:lnTo>
                  <a:lnTo>
                    <a:pt x="252" y="3918"/>
                  </a:lnTo>
                  <a:lnTo>
                    <a:pt x="223" y="3835"/>
                  </a:lnTo>
                  <a:lnTo>
                    <a:pt x="203" y="3754"/>
                  </a:lnTo>
                  <a:lnTo>
                    <a:pt x="181" y="3669"/>
                  </a:lnTo>
                  <a:lnTo>
                    <a:pt x="167" y="3583"/>
                  </a:lnTo>
                  <a:lnTo>
                    <a:pt x="152" y="3498"/>
                  </a:lnTo>
                  <a:lnTo>
                    <a:pt x="138" y="3408"/>
                  </a:lnTo>
                  <a:lnTo>
                    <a:pt x="131" y="3320"/>
                  </a:lnTo>
                  <a:lnTo>
                    <a:pt x="125" y="3230"/>
                  </a:lnTo>
                  <a:lnTo>
                    <a:pt x="121" y="3139"/>
                  </a:lnTo>
                  <a:lnTo>
                    <a:pt x="121" y="3046"/>
                  </a:lnTo>
                  <a:lnTo>
                    <a:pt x="125" y="2954"/>
                  </a:lnTo>
                  <a:lnTo>
                    <a:pt x="131" y="2861"/>
                  </a:lnTo>
                  <a:lnTo>
                    <a:pt x="138" y="2765"/>
                  </a:lnTo>
                  <a:lnTo>
                    <a:pt x="149" y="2673"/>
                  </a:lnTo>
                  <a:lnTo>
                    <a:pt x="164" y="2576"/>
                  </a:lnTo>
                  <a:lnTo>
                    <a:pt x="177" y="2480"/>
                  </a:lnTo>
                  <a:lnTo>
                    <a:pt x="199" y="2385"/>
                  </a:lnTo>
                  <a:lnTo>
                    <a:pt x="220" y="2288"/>
                  </a:lnTo>
                  <a:lnTo>
                    <a:pt x="245" y="2192"/>
                  </a:lnTo>
                  <a:lnTo>
                    <a:pt x="274" y="2092"/>
                  </a:lnTo>
                  <a:lnTo>
                    <a:pt x="302" y="1997"/>
                  </a:lnTo>
                  <a:lnTo>
                    <a:pt x="338" y="1900"/>
                  </a:lnTo>
                  <a:lnTo>
                    <a:pt x="374" y="1801"/>
                  </a:lnTo>
                  <a:lnTo>
                    <a:pt x="413" y="1704"/>
                  </a:lnTo>
                  <a:lnTo>
                    <a:pt x="455" y="1605"/>
                  </a:lnTo>
                  <a:lnTo>
                    <a:pt x="504" y="1502"/>
                  </a:lnTo>
                  <a:lnTo>
                    <a:pt x="558" y="1399"/>
                  </a:lnTo>
                  <a:lnTo>
                    <a:pt x="616" y="1299"/>
                  </a:lnTo>
                  <a:lnTo>
                    <a:pt x="675" y="1203"/>
                  </a:lnTo>
                  <a:lnTo>
                    <a:pt x="740" y="1114"/>
                  </a:lnTo>
                  <a:lnTo>
                    <a:pt x="807" y="1025"/>
                  </a:lnTo>
                  <a:lnTo>
                    <a:pt x="878" y="940"/>
                  </a:lnTo>
                  <a:lnTo>
                    <a:pt x="953" y="862"/>
                  </a:lnTo>
                  <a:lnTo>
                    <a:pt x="1028" y="783"/>
                  </a:lnTo>
                  <a:lnTo>
                    <a:pt x="1110" y="712"/>
                  </a:lnTo>
                  <a:lnTo>
                    <a:pt x="1192" y="645"/>
                  </a:lnTo>
                  <a:lnTo>
                    <a:pt x="1280" y="581"/>
                  </a:lnTo>
                  <a:lnTo>
                    <a:pt x="1366" y="520"/>
                  </a:lnTo>
                  <a:lnTo>
                    <a:pt x="1458" y="463"/>
                  </a:lnTo>
                  <a:lnTo>
                    <a:pt x="1551" y="410"/>
                  </a:lnTo>
                  <a:lnTo>
                    <a:pt x="1651" y="364"/>
                  </a:lnTo>
                  <a:lnTo>
                    <a:pt x="1747" y="320"/>
                  </a:lnTo>
                  <a:lnTo>
                    <a:pt x="1850" y="278"/>
                  </a:lnTo>
                  <a:lnTo>
                    <a:pt x="1949" y="246"/>
                  </a:lnTo>
                  <a:lnTo>
                    <a:pt x="2056" y="214"/>
                  </a:lnTo>
                  <a:lnTo>
                    <a:pt x="2163" y="186"/>
                  </a:lnTo>
                  <a:lnTo>
                    <a:pt x="2274" y="164"/>
                  </a:lnTo>
                  <a:lnTo>
                    <a:pt x="2384" y="147"/>
                  </a:lnTo>
                  <a:lnTo>
                    <a:pt x="2494" y="136"/>
                  </a:lnTo>
                  <a:lnTo>
                    <a:pt x="2608" y="125"/>
                  </a:lnTo>
                  <a:lnTo>
                    <a:pt x="2725" y="122"/>
                  </a:lnTo>
                  <a:lnTo>
                    <a:pt x="2839" y="125"/>
                  </a:lnTo>
                  <a:lnTo>
                    <a:pt x="2957" y="129"/>
                  </a:lnTo>
                  <a:lnTo>
                    <a:pt x="3077" y="139"/>
                  </a:lnTo>
                  <a:lnTo>
                    <a:pt x="3199" y="154"/>
                  </a:lnTo>
                  <a:lnTo>
                    <a:pt x="3319" y="175"/>
                  </a:lnTo>
                  <a:lnTo>
                    <a:pt x="3441" y="200"/>
                  </a:lnTo>
                  <a:lnTo>
                    <a:pt x="3551" y="229"/>
                  </a:lnTo>
                  <a:lnTo>
                    <a:pt x="3661" y="257"/>
                  </a:lnTo>
                  <a:lnTo>
                    <a:pt x="3768" y="289"/>
                  </a:lnTo>
                  <a:lnTo>
                    <a:pt x="3875" y="325"/>
                  </a:lnTo>
                  <a:lnTo>
                    <a:pt x="3974" y="364"/>
                  </a:lnTo>
                  <a:lnTo>
                    <a:pt x="4078" y="403"/>
                  </a:lnTo>
                  <a:lnTo>
                    <a:pt x="4173" y="445"/>
                  </a:lnTo>
                  <a:lnTo>
                    <a:pt x="4269" y="491"/>
                  </a:lnTo>
                  <a:lnTo>
                    <a:pt x="4362" y="542"/>
                  </a:lnTo>
                  <a:lnTo>
                    <a:pt x="4451" y="591"/>
                  </a:lnTo>
                  <a:lnTo>
                    <a:pt x="4540" y="645"/>
                  </a:lnTo>
                  <a:lnTo>
                    <a:pt x="4622" y="701"/>
                  </a:lnTo>
                  <a:lnTo>
                    <a:pt x="4703" y="762"/>
                  </a:lnTo>
                  <a:lnTo>
                    <a:pt x="4786" y="823"/>
                  </a:lnTo>
                  <a:lnTo>
                    <a:pt x="4860" y="883"/>
                  </a:lnTo>
                  <a:lnTo>
                    <a:pt x="4935" y="950"/>
                  </a:lnTo>
                  <a:lnTo>
                    <a:pt x="5006" y="1018"/>
                  </a:lnTo>
                  <a:lnTo>
                    <a:pt x="5074" y="1089"/>
                  </a:lnTo>
                  <a:lnTo>
                    <a:pt x="5138" y="1160"/>
                  </a:lnTo>
                  <a:lnTo>
                    <a:pt x="5198" y="1235"/>
                  </a:lnTo>
                  <a:lnTo>
                    <a:pt x="5258" y="1313"/>
                  </a:lnTo>
                  <a:lnTo>
                    <a:pt x="5312" y="1392"/>
                  </a:lnTo>
                  <a:lnTo>
                    <a:pt x="5365" y="1474"/>
                  </a:lnTo>
                  <a:lnTo>
                    <a:pt x="5416" y="1555"/>
                  </a:lnTo>
                  <a:lnTo>
                    <a:pt x="5461" y="1641"/>
                  </a:lnTo>
                  <a:lnTo>
                    <a:pt x="5504" y="1726"/>
                  </a:lnTo>
                  <a:lnTo>
                    <a:pt x="5546" y="1815"/>
                  </a:lnTo>
                  <a:lnTo>
                    <a:pt x="5582" y="1907"/>
                  </a:lnTo>
                  <a:lnTo>
                    <a:pt x="5614" y="2000"/>
                  </a:lnTo>
                  <a:lnTo>
                    <a:pt x="5646" y="2092"/>
                  </a:lnTo>
                  <a:lnTo>
                    <a:pt x="5671" y="2188"/>
                  </a:lnTo>
                  <a:lnTo>
                    <a:pt x="5693" y="2288"/>
                  </a:lnTo>
                  <a:lnTo>
                    <a:pt x="5721" y="2431"/>
                  </a:lnTo>
                  <a:lnTo>
                    <a:pt x="5746" y="2573"/>
                  </a:lnTo>
                  <a:lnTo>
                    <a:pt x="5764" y="2719"/>
                  </a:lnTo>
                  <a:lnTo>
                    <a:pt x="5775" y="2861"/>
                  </a:lnTo>
                  <a:lnTo>
                    <a:pt x="5782" y="3017"/>
                  </a:lnTo>
                  <a:lnTo>
                    <a:pt x="5782" y="3171"/>
                  </a:lnTo>
                  <a:lnTo>
                    <a:pt x="5771" y="3327"/>
                  </a:lnTo>
                  <a:lnTo>
                    <a:pt x="5753" y="3476"/>
                  </a:lnTo>
                  <a:lnTo>
                    <a:pt x="5732" y="3630"/>
                  </a:lnTo>
                  <a:lnTo>
                    <a:pt x="5700" y="3775"/>
                  </a:lnTo>
                  <a:lnTo>
                    <a:pt x="5661" y="3921"/>
                  </a:lnTo>
                  <a:lnTo>
                    <a:pt x="5618" y="4063"/>
                  </a:lnTo>
                  <a:lnTo>
                    <a:pt x="5565" y="4199"/>
                  </a:lnTo>
                  <a:lnTo>
                    <a:pt x="5507" y="4330"/>
                  </a:lnTo>
                  <a:lnTo>
                    <a:pt x="5443" y="4458"/>
                  </a:lnTo>
                  <a:lnTo>
                    <a:pt x="5372" y="4579"/>
                  </a:lnTo>
                  <a:lnTo>
                    <a:pt x="5297" y="4693"/>
                  </a:lnTo>
                  <a:lnTo>
                    <a:pt x="5255" y="4746"/>
                  </a:lnTo>
                  <a:lnTo>
                    <a:pt x="5216" y="4800"/>
                  </a:lnTo>
                  <a:lnTo>
                    <a:pt x="5173" y="4849"/>
                  </a:lnTo>
                  <a:lnTo>
                    <a:pt x="5126" y="4899"/>
                  </a:lnTo>
                  <a:lnTo>
                    <a:pt x="5084" y="4946"/>
                  </a:lnTo>
                  <a:lnTo>
                    <a:pt x="5035" y="4992"/>
                  </a:lnTo>
                  <a:lnTo>
                    <a:pt x="4963" y="5052"/>
                  </a:lnTo>
                  <a:lnTo>
                    <a:pt x="4889" y="5112"/>
                  </a:lnTo>
                  <a:lnTo>
                    <a:pt x="4810" y="5170"/>
                  </a:lnTo>
                  <a:lnTo>
                    <a:pt x="4732" y="5219"/>
                  </a:lnTo>
                  <a:lnTo>
                    <a:pt x="4654" y="5269"/>
                  </a:lnTo>
                  <a:lnTo>
                    <a:pt x="4569" y="5312"/>
                  </a:lnTo>
                  <a:lnTo>
                    <a:pt x="4486" y="5351"/>
                  </a:lnTo>
                  <a:lnTo>
                    <a:pt x="4401" y="5390"/>
                  </a:lnTo>
                  <a:lnTo>
                    <a:pt x="4315" y="5422"/>
                  </a:lnTo>
                  <a:lnTo>
                    <a:pt x="4230" y="5454"/>
                  </a:lnTo>
                  <a:lnTo>
                    <a:pt x="4142" y="5483"/>
                  </a:lnTo>
                  <a:lnTo>
                    <a:pt x="4056" y="5508"/>
                  </a:lnTo>
                  <a:lnTo>
                    <a:pt x="3967" y="5529"/>
                  </a:lnTo>
                  <a:lnTo>
                    <a:pt x="3878" y="5551"/>
                  </a:lnTo>
                  <a:lnTo>
                    <a:pt x="3793" y="5564"/>
                  </a:lnTo>
                  <a:lnTo>
                    <a:pt x="3704" y="5579"/>
                  </a:lnTo>
                  <a:lnTo>
                    <a:pt x="3529" y="5603"/>
                  </a:lnTo>
                  <a:lnTo>
                    <a:pt x="3358" y="5618"/>
                  </a:lnTo>
                  <a:lnTo>
                    <a:pt x="3192" y="5622"/>
                  </a:lnTo>
                  <a:lnTo>
                    <a:pt x="3031" y="5625"/>
                  </a:lnTo>
                  <a:lnTo>
                    <a:pt x="2875" y="5618"/>
                  </a:lnTo>
                  <a:lnTo>
                    <a:pt x="2728" y="5610"/>
                  </a:lnTo>
                  <a:lnTo>
                    <a:pt x="2594" y="5600"/>
                  </a:lnTo>
                  <a:lnTo>
                    <a:pt x="2469" y="5586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5"/>
            <p:cNvSpPr>
              <a:spLocks/>
            </p:cNvSpPr>
            <p:nvPr/>
          </p:nvSpPr>
          <p:spPr bwMode="auto">
            <a:xfrm>
              <a:off x="2767013" y="2319338"/>
              <a:ext cx="230188" cy="61913"/>
            </a:xfrm>
            <a:custGeom>
              <a:avLst/>
              <a:gdLst>
                <a:gd name="T0" fmla="*/ 1056 w 2335"/>
                <a:gd name="T1" fmla="*/ 46 h 612"/>
                <a:gd name="T2" fmla="*/ 929 w 2335"/>
                <a:gd name="T3" fmla="*/ 75 h 612"/>
                <a:gd name="T4" fmla="*/ 787 w 2335"/>
                <a:gd name="T5" fmla="*/ 114 h 612"/>
                <a:gd name="T6" fmla="*/ 633 w 2335"/>
                <a:gd name="T7" fmla="*/ 160 h 612"/>
                <a:gd name="T8" fmla="*/ 558 w 2335"/>
                <a:gd name="T9" fmla="*/ 185 h 612"/>
                <a:gd name="T10" fmla="*/ 480 w 2335"/>
                <a:gd name="T11" fmla="*/ 214 h 612"/>
                <a:gd name="T12" fmla="*/ 406 w 2335"/>
                <a:gd name="T13" fmla="*/ 246 h 612"/>
                <a:gd name="T14" fmla="*/ 335 w 2335"/>
                <a:gd name="T15" fmla="*/ 281 h 612"/>
                <a:gd name="T16" fmla="*/ 267 w 2335"/>
                <a:gd name="T17" fmla="*/ 317 h 612"/>
                <a:gd name="T18" fmla="*/ 199 w 2335"/>
                <a:gd name="T19" fmla="*/ 356 h 612"/>
                <a:gd name="T20" fmla="*/ 142 w 2335"/>
                <a:gd name="T21" fmla="*/ 398 h 612"/>
                <a:gd name="T22" fmla="*/ 89 w 2335"/>
                <a:gd name="T23" fmla="*/ 444 h 612"/>
                <a:gd name="T24" fmla="*/ 40 w 2335"/>
                <a:gd name="T25" fmla="*/ 495 h 612"/>
                <a:gd name="T26" fmla="*/ 0 w 2335"/>
                <a:gd name="T27" fmla="*/ 544 h 612"/>
                <a:gd name="T28" fmla="*/ 103 w 2335"/>
                <a:gd name="T29" fmla="*/ 612 h 612"/>
                <a:gd name="T30" fmla="*/ 128 w 2335"/>
                <a:gd name="T31" fmla="*/ 580 h 612"/>
                <a:gd name="T32" fmla="*/ 157 w 2335"/>
                <a:gd name="T33" fmla="*/ 544 h 612"/>
                <a:gd name="T34" fmla="*/ 196 w 2335"/>
                <a:gd name="T35" fmla="*/ 512 h 612"/>
                <a:gd name="T36" fmla="*/ 235 w 2335"/>
                <a:gd name="T37" fmla="*/ 480 h 612"/>
                <a:gd name="T38" fmla="*/ 281 w 2335"/>
                <a:gd name="T39" fmla="*/ 449 h 612"/>
                <a:gd name="T40" fmla="*/ 331 w 2335"/>
                <a:gd name="T41" fmla="*/ 420 h 612"/>
                <a:gd name="T42" fmla="*/ 387 w 2335"/>
                <a:gd name="T43" fmla="*/ 392 h 612"/>
                <a:gd name="T44" fmla="*/ 448 w 2335"/>
                <a:gd name="T45" fmla="*/ 359 h 612"/>
                <a:gd name="T46" fmla="*/ 513 w 2335"/>
                <a:gd name="T47" fmla="*/ 334 h 612"/>
                <a:gd name="T48" fmla="*/ 584 w 2335"/>
                <a:gd name="T49" fmla="*/ 307 h 612"/>
                <a:gd name="T50" fmla="*/ 655 w 2335"/>
                <a:gd name="T51" fmla="*/ 281 h 612"/>
                <a:gd name="T52" fmla="*/ 733 w 2335"/>
                <a:gd name="T53" fmla="*/ 256 h 612"/>
                <a:gd name="T54" fmla="*/ 815 w 2335"/>
                <a:gd name="T55" fmla="*/ 231 h 612"/>
                <a:gd name="T56" fmla="*/ 900 w 2335"/>
                <a:gd name="T57" fmla="*/ 210 h 612"/>
                <a:gd name="T58" fmla="*/ 1082 w 2335"/>
                <a:gd name="T59" fmla="*/ 168 h 612"/>
                <a:gd name="T60" fmla="*/ 1149 w 2335"/>
                <a:gd name="T61" fmla="*/ 153 h 612"/>
                <a:gd name="T62" fmla="*/ 1221 w 2335"/>
                <a:gd name="T63" fmla="*/ 143 h 612"/>
                <a:gd name="T64" fmla="*/ 1292 w 2335"/>
                <a:gd name="T65" fmla="*/ 136 h 612"/>
                <a:gd name="T66" fmla="*/ 1363 w 2335"/>
                <a:gd name="T67" fmla="*/ 129 h 612"/>
                <a:gd name="T68" fmla="*/ 1437 w 2335"/>
                <a:gd name="T69" fmla="*/ 124 h 612"/>
                <a:gd name="T70" fmla="*/ 1512 w 2335"/>
                <a:gd name="T71" fmla="*/ 121 h 612"/>
                <a:gd name="T72" fmla="*/ 1662 w 2335"/>
                <a:gd name="T73" fmla="*/ 124 h 612"/>
                <a:gd name="T74" fmla="*/ 1818 w 2335"/>
                <a:gd name="T75" fmla="*/ 132 h 612"/>
                <a:gd name="T76" fmla="*/ 1979 w 2335"/>
                <a:gd name="T77" fmla="*/ 153 h 612"/>
                <a:gd name="T78" fmla="*/ 2138 w 2335"/>
                <a:gd name="T79" fmla="*/ 178 h 612"/>
                <a:gd name="T80" fmla="*/ 2306 w 2335"/>
                <a:gd name="T81" fmla="*/ 214 h 612"/>
                <a:gd name="T82" fmla="*/ 2335 w 2335"/>
                <a:gd name="T83" fmla="*/ 97 h 612"/>
                <a:gd name="T84" fmla="*/ 2160 w 2335"/>
                <a:gd name="T85" fmla="*/ 58 h 612"/>
                <a:gd name="T86" fmla="*/ 1993 w 2335"/>
                <a:gd name="T87" fmla="*/ 29 h 612"/>
                <a:gd name="T88" fmla="*/ 1825 w 2335"/>
                <a:gd name="T89" fmla="*/ 11 h 612"/>
                <a:gd name="T90" fmla="*/ 1744 w 2335"/>
                <a:gd name="T91" fmla="*/ 4 h 612"/>
                <a:gd name="T92" fmla="*/ 1666 w 2335"/>
                <a:gd name="T93" fmla="*/ 0 h 612"/>
                <a:gd name="T94" fmla="*/ 1583 w 2335"/>
                <a:gd name="T95" fmla="*/ 0 h 612"/>
                <a:gd name="T96" fmla="*/ 1505 w 2335"/>
                <a:gd name="T97" fmla="*/ 0 h 612"/>
                <a:gd name="T98" fmla="*/ 1427 w 2335"/>
                <a:gd name="T99" fmla="*/ 0 h 612"/>
                <a:gd name="T100" fmla="*/ 1352 w 2335"/>
                <a:gd name="T101" fmla="*/ 7 h 612"/>
                <a:gd name="T102" fmla="*/ 1278 w 2335"/>
                <a:gd name="T103" fmla="*/ 14 h 612"/>
                <a:gd name="T104" fmla="*/ 1203 w 2335"/>
                <a:gd name="T105" fmla="*/ 22 h 612"/>
                <a:gd name="T106" fmla="*/ 1128 w 2335"/>
                <a:gd name="T107" fmla="*/ 36 h 612"/>
                <a:gd name="T108" fmla="*/ 1056 w 2335"/>
                <a:gd name="T109" fmla="*/ 46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35" h="612">
                  <a:moveTo>
                    <a:pt x="1056" y="46"/>
                  </a:moveTo>
                  <a:lnTo>
                    <a:pt x="929" y="75"/>
                  </a:lnTo>
                  <a:lnTo>
                    <a:pt x="787" y="114"/>
                  </a:lnTo>
                  <a:lnTo>
                    <a:pt x="633" y="160"/>
                  </a:lnTo>
                  <a:lnTo>
                    <a:pt x="558" y="185"/>
                  </a:lnTo>
                  <a:lnTo>
                    <a:pt x="480" y="214"/>
                  </a:lnTo>
                  <a:lnTo>
                    <a:pt x="406" y="246"/>
                  </a:lnTo>
                  <a:lnTo>
                    <a:pt x="335" y="281"/>
                  </a:lnTo>
                  <a:lnTo>
                    <a:pt x="267" y="317"/>
                  </a:lnTo>
                  <a:lnTo>
                    <a:pt x="199" y="356"/>
                  </a:lnTo>
                  <a:lnTo>
                    <a:pt x="142" y="398"/>
                  </a:lnTo>
                  <a:lnTo>
                    <a:pt x="89" y="444"/>
                  </a:lnTo>
                  <a:lnTo>
                    <a:pt x="40" y="495"/>
                  </a:lnTo>
                  <a:lnTo>
                    <a:pt x="0" y="544"/>
                  </a:lnTo>
                  <a:lnTo>
                    <a:pt x="103" y="612"/>
                  </a:lnTo>
                  <a:lnTo>
                    <a:pt x="128" y="580"/>
                  </a:lnTo>
                  <a:lnTo>
                    <a:pt x="157" y="544"/>
                  </a:lnTo>
                  <a:lnTo>
                    <a:pt x="196" y="512"/>
                  </a:lnTo>
                  <a:lnTo>
                    <a:pt x="235" y="480"/>
                  </a:lnTo>
                  <a:lnTo>
                    <a:pt x="281" y="449"/>
                  </a:lnTo>
                  <a:lnTo>
                    <a:pt x="331" y="420"/>
                  </a:lnTo>
                  <a:lnTo>
                    <a:pt x="387" y="392"/>
                  </a:lnTo>
                  <a:lnTo>
                    <a:pt x="448" y="359"/>
                  </a:lnTo>
                  <a:lnTo>
                    <a:pt x="513" y="334"/>
                  </a:lnTo>
                  <a:lnTo>
                    <a:pt x="584" y="307"/>
                  </a:lnTo>
                  <a:lnTo>
                    <a:pt x="655" y="281"/>
                  </a:lnTo>
                  <a:lnTo>
                    <a:pt x="733" y="256"/>
                  </a:lnTo>
                  <a:lnTo>
                    <a:pt x="815" y="231"/>
                  </a:lnTo>
                  <a:lnTo>
                    <a:pt x="900" y="210"/>
                  </a:lnTo>
                  <a:lnTo>
                    <a:pt x="1082" y="168"/>
                  </a:lnTo>
                  <a:lnTo>
                    <a:pt x="1149" y="153"/>
                  </a:lnTo>
                  <a:lnTo>
                    <a:pt x="1221" y="143"/>
                  </a:lnTo>
                  <a:lnTo>
                    <a:pt x="1292" y="136"/>
                  </a:lnTo>
                  <a:lnTo>
                    <a:pt x="1363" y="129"/>
                  </a:lnTo>
                  <a:lnTo>
                    <a:pt x="1437" y="124"/>
                  </a:lnTo>
                  <a:lnTo>
                    <a:pt x="1512" y="121"/>
                  </a:lnTo>
                  <a:lnTo>
                    <a:pt x="1662" y="124"/>
                  </a:lnTo>
                  <a:lnTo>
                    <a:pt x="1818" y="132"/>
                  </a:lnTo>
                  <a:lnTo>
                    <a:pt x="1979" y="153"/>
                  </a:lnTo>
                  <a:lnTo>
                    <a:pt x="2138" y="178"/>
                  </a:lnTo>
                  <a:lnTo>
                    <a:pt x="2306" y="214"/>
                  </a:lnTo>
                  <a:lnTo>
                    <a:pt x="2335" y="97"/>
                  </a:lnTo>
                  <a:lnTo>
                    <a:pt x="2160" y="58"/>
                  </a:lnTo>
                  <a:lnTo>
                    <a:pt x="1993" y="29"/>
                  </a:lnTo>
                  <a:lnTo>
                    <a:pt x="1825" y="11"/>
                  </a:lnTo>
                  <a:lnTo>
                    <a:pt x="1744" y="4"/>
                  </a:lnTo>
                  <a:lnTo>
                    <a:pt x="1666" y="0"/>
                  </a:lnTo>
                  <a:lnTo>
                    <a:pt x="1583" y="0"/>
                  </a:lnTo>
                  <a:lnTo>
                    <a:pt x="1505" y="0"/>
                  </a:lnTo>
                  <a:lnTo>
                    <a:pt x="1427" y="0"/>
                  </a:lnTo>
                  <a:lnTo>
                    <a:pt x="1352" y="7"/>
                  </a:lnTo>
                  <a:lnTo>
                    <a:pt x="1278" y="14"/>
                  </a:lnTo>
                  <a:lnTo>
                    <a:pt x="1203" y="22"/>
                  </a:lnTo>
                  <a:lnTo>
                    <a:pt x="1128" y="36"/>
                  </a:lnTo>
                  <a:lnTo>
                    <a:pt x="1056" y="46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6"/>
            <p:cNvSpPr>
              <a:spLocks/>
            </p:cNvSpPr>
            <p:nvPr/>
          </p:nvSpPr>
          <p:spPr bwMode="auto">
            <a:xfrm>
              <a:off x="2547938" y="2187575"/>
              <a:ext cx="53975" cy="231775"/>
            </a:xfrm>
            <a:custGeom>
              <a:avLst/>
              <a:gdLst>
                <a:gd name="T0" fmla="*/ 28 w 544"/>
                <a:gd name="T1" fmla="*/ 915 h 2338"/>
                <a:gd name="T2" fmla="*/ 35 w 544"/>
                <a:gd name="T3" fmla="*/ 979 h 2338"/>
                <a:gd name="T4" fmla="*/ 53 w 544"/>
                <a:gd name="T5" fmla="*/ 1178 h 2338"/>
                <a:gd name="T6" fmla="*/ 82 w 544"/>
                <a:gd name="T7" fmla="*/ 1381 h 2338"/>
                <a:gd name="T8" fmla="*/ 99 w 544"/>
                <a:gd name="T9" fmla="*/ 1481 h 2338"/>
                <a:gd name="T10" fmla="*/ 118 w 544"/>
                <a:gd name="T11" fmla="*/ 1584 h 2338"/>
                <a:gd name="T12" fmla="*/ 138 w 544"/>
                <a:gd name="T13" fmla="*/ 1680 h 2338"/>
                <a:gd name="T14" fmla="*/ 164 w 544"/>
                <a:gd name="T15" fmla="*/ 1776 h 2338"/>
                <a:gd name="T16" fmla="*/ 192 w 544"/>
                <a:gd name="T17" fmla="*/ 1868 h 2338"/>
                <a:gd name="T18" fmla="*/ 224 w 544"/>
                <a:gd name="T19" fmla="*/ 1957 h 2338"/>
                <a:gd name="T20" fmla="*/ 255 w 544"/>
                <a:gd name="T21" fmla="*/ 2039 h 2338"/>
                <a:gd name="T22" fmla="*/ 291 w 544"/>
                <a:gd name="T23" fmla="*/ 2114 h 2338"/>
                <a:gd name="T24" fmla="*/ 334 w 544"/>
                <a:gd name="T25" fmla="*/ 2185 h 2338"/>
                <a:gd name="T26" fmla="*/ 377 w 544"/>
                <a:gd name="T27" fmla="*/ 2245 h 2338"/>
                <a:gd name="T28" fmla="*/ 402 w 544"/>
                <a:gd name="T29" fmla="*/ 2270 h 2338"/>
                <a:gd name="T30" fmla="*/ 423 w 544"/>
                <a:gd name="T31" fmla="*/ 2295 h 2338"/>
                <a:gd name="T32" fmla="*/ 452 w 544"/>
                <a:gd name="T33" fmla="*/ 2316 h 2338"/>
                <a:gd name="T34" fmla="*/ 477 w 544"/>
                <a:gd name="T35" fmla="*/ 2338 h 2338"/>
                <a:gd name="T36" fmla="*/ 544 w 544"/>
                <a:gd name="T37" fmla="*/ 2238 h 2338"/>
                <a:gd name="T38" fmla="*/ 509 w 544"/>
                <a:gd name="T39" fmla="*/ 2209 h 2338"/>
                <a:gd name="T40" fmla="*/ 477 w 544"/>
                <a:gd name="T41" fmla="*/ 2174 h 2338"/>
                <a:gd name="T42" fmla="*/ 445 w 544"/>
                <a:gd name="T43" fmla="*/ 2128 h 2338"/>
                <a:gd name="T44" fmla="*/ 413 w 544"/>
                <a:gd name="T45" fmla="*/ 2078 h 2338"/>
                <a:gd name="T46" fmla="*/ 384 w 544"/>
                <a:gd name="T47" fmla="*/ 2021 h 2338"/>
                <a:gd name="T48" fmla="*/ 355 w 544"/>
                <a:gd name="T49" fmla="*/ 1957 h 2338"/>
                <a:gd name="T50" fmla="*/ 327 w 544"/>
                <a:gd name="T51" fmla="*/ 1886 h 2338"/>
                <a:gd name="T52" fmla="*/ 302 w 544"/>
                <a:gd name="T53" fmla="*/ 1808 h 2338"/>
                <a:gd name="T54" fmla="*/ 277 w 544"/>
                <a:gd name="T55" fmla="*/ 1723 h 2338"/>
                <a:gd name="T56" fmla="*/ 255 w 544"/>
                <a:gd name="T57" fmla="*/ 1633 h 2338"/>
                <a:gd name="T58" fmla="*/ 235 w 544"/>
                <a:gd name="T59" fmla="*/ 1538 h 2338"/>
                <a:gd name="T60" fmla="*/ 213 w 544"/>
                <a:gd name="T61" fmla="*/ 1435 h 2338"/>
                <a:gd name="T62" fmla="*/ 196 w 544"/>
                <a:gd name="T63" fmla="*/ 1328 h 2338"/>
                <a:gd name="T64" fmla="*/ 181 w 544"/>
                <a:gd name="T65" fmla="*/ 1213 h 2338"/>
                <a:gd name="T66" fmla="*/ 167 w 544"/>
                <a:gd name="T67" fmla="*/ 1093 h 2338"/>
                <a:gd name="T68" fmla="*/ 157 w 544"/>
                <a:gd name="T69" fmla="*/ 969 h 2338"/>
                <a:gd name="T70" fmla="*/ 149 w 544"/>
                <a:gd name="T71" fmla="*/ 904 h 2338"/>
                <a:gd name="T72" fmla="*/ 131 w 544"/>
                <a:gd name="T73" fmla="*/ 683 h 2338"/>
                <a:gd name="T74" fmla="*/ 128 w 544"/>
                <a:gd name="T75" fmla="*/ 573 h 2338"/>
                <a:gd name="T76" fmla="*/ 125 w 544"/>
                <a:gd name="T77" fmla="*/ 463 h 2338"/>
                <a:gd name="T78" fmla="*/ 125 w 544"/>
                <a:gd name="T79" fmla="*/ 353 h 2338"/>
                <a:gd name="T80" fmla="*/ 131 w 544"/>
                <a:gd name="T81" fmla="*/ 242 h 2338"/>
                <a:gd name="T82" fmla="*/ 145 w 544"/>
                <a:gd name="T83" fmla="*/ 136 h 2338"/>
                <a:gd name="T84" fmla="*/ 157 w 544"/>
                <a:gd name="T85" fmla="*/ 83 h 2338"/>
                <a:gd name="T86" fmla="*/ 167 w 544"/>
                <a:gd name="T87" fmla="*/ 29 h 2338"/>
                <a:gd name="T88" fmla="*/ 45 w 544"/>
                <a:gd name="T89" fmla="*/ 0 h 2338"/>
                <a:gd name="T90" fmla="*/ 35 w 544"/>
                <a:gd name="T91" fmla="*/ 58 h 2338"/>
                <a:gd name="T92" fmla="*/ 25 w 544"/>
                <a:gd name="T93" fmla="*/ 114 h 2338"/>
                <a:gd name="T94" fmla="*/ 10 w 544"/>
                <a:gd name="T95" fmla="*/ 229 h 2338"/>
                <a:gd name="T96" fmla="*/ 3 w 544"/>
                <a:gd name="T97" fmla="*/ 342 h 2338"/>
                <a:gd name="T98" fmla="*/ 0 w 544"/>
                <a:gd name="T99" fmla="*/ 456 h 2338"/>
                <a:gd name="T100" fmla="*/ 3 w 544"/>
                <a:gd name="T101" fmla="*/ 570 h 2338"/>
                <a:gd name="T102" fmla="*/ 10 w 544"/>
                <a:gd name="T103" fmla="*/ 688 h 2338"/>
                <a:gd name="T104" fmla="*/ 28 w 544"/>
                <a:gd name="T105" fmla="*/ 915 h 2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44" h="2338">
                  <a:moveTo>
                    <a:pt x="28" y="915"/>
                  </a:moveTo>
                  <a:lnTo>
                    <a:pt x="35" y="979"/>
                  </a:lnTo>
                  <a:lnTo>
                    <a:pt x="53" y="1178"/>
                  </a:lnTo>
                  <a:lnTo>
                    <a:pt x="82" y="1381"/>
                  </a:lnTo>
                  <a:lnTo>
                    <a:pt x="99" y="1481"/>
                  </a:lnTo>
                  <a:lnTo>
                    <a:pt x="118" y="1584"/>
                  </a:lnTo>
                  <a:lnTo>
                    <a:pt x="138" y="1680"/>
                  </a:lnTo>
                  <a:lnTo>
                    <a:pt x="164" y="1776"/>
                  </a:lnTo>
                  <a:lnTo>
                    <a:pt x="192" y="1868"/>
                  </a:lnTo>
                  <a:lnTo>
                    <a:pt x="224" y="1957"/>
                  </a:lnTo>
                  <a:lnTo>
                    <a:pt x="255" y="2039"/>
                  </a:lnTo>
                  <a:lnTo>
                    <a:pt x="291" y="2114"/>
                  </a:lnTo>
                  <a:lnTo>
                    <a:pt x="334" y="2185"/>
                  </a:lnTo>
                  <a:lnTo>
                    <a:pt x="377" y="2245"/>
                  </a:lnTo>
                  <a:lnTo>
                    <a:pt x="402" y="2270"/>
                  </a:lnTo>
                  <a:lnTo>
                    <a:pt x="423" y="2295"/>
                  </a:lnTo>
                  <a:lnTo>
                    <a:pt x="452" y="2316"/>
                  </a:lnTo>
                  <a:lnTo>
                    <a:pt x="477" y="2338"/>
                  </a:lnTo>
                  <a:lnTo>
                    <a:pt x="544" y="2238"/>
                  </a:lnTo>
                  <a:lnTo>
                    <a:pt x="509" y="2209"/>
                  </a:lnTo>
                  <a:lnTo>
                    <a:pt x="477" y="2174"/>
                  </a:lnTo>
                  <a:lnTo>
                    <a:pt x="445" y="2128"/>
                  </a:lnTo>
                  <a:lnTo>
                    <a:pt x="413" y="2078"/>
                  </a:lnTo>
                  <a:lnTo>
                    <a:pt x="384" y="2021"/>
                  </a:lnTo>
                  <a:lnTo>
                    <a:pt x="355" y="1957"/>
                  </a:lnTo>
                  <a:lnTo>
                    <a:pt x="327" y="1886"/>
                  </a:lnTo>
                  <a:lnTo>
                    <a:pt x="302" y="1808"/>
                  </a:lnTo>
                  <a:lnTo>
                    <a:pt x="277" y="1723"/>
                  </a:lnTo>
                  <a:lnTo>
                    <a:pt x="255" y="1633"/>
                  </a:lnTo>
                  <a:lnTo>
                    <a:pt x="235" y="1538"/>
                  </a:lnTo>
                  <a:lnTo>
                    <a:pt x="213" y="1435"/>
                  </a:lnTo>
                  <a:lnTo>
                    <a:pt x="196" y="1328"/>
                  </a:lnTo>
                  <a:lnTo>
                    <a:pt x="181" y="1213"/>
                  </a:lnTo>
                  <a:lnTo>
                    <a:pt x="167" y="1093"/>
                  </a:lnTo>
                  <a:lnTo>
                    <a:pt x="157" y="969"/>
                  </a:lnTo>
                  <a:lnTo>
                    <a:pt x="149" y="904"/>
                  </a:lnTo>
                  <a:lnTo>
                    <a:pt x="131" y="683"/>
                  </a:lnTo>
                  <a:lnTo>
                    <a:pt x="128" y="573"/>
                  </a:lnTo>
                  <a:lnTo>
                    <a:pt x="125" y="463"/>
                  </a:lnTo>
                  <a:lnTo>
                    <a:pt x="125" y="353"/>
                  </a:lnTo>
                  <a:lnTo>
                    <a:pt x="131" y="242"/>
                  </a:lnTo>
                  <a:lnTo>
                    <a:pt x="145" y="136"/>
                  </a:lnTo>
                  <a:lnTo>
                    <a:pt x="157" y="83"/>
                  </a:lnTo>
                  <a:lnTo>
                    <a:pt x="167" y="29"/>
                  </a:lnTo>
                  <a:lnTo>
                    <a:pt x="45" y="0"/>
                  </a:lnTo>
                  <a:lnTo>
                    <a:pt x="35" y="58"/>
                  </a:lnTo>
                  <a:lnTo>
                    <a:pt x="25" y="114"/>
                  </a:lnTo>
                  <a:lnTo>
                    <a:pt x="10" y="229"/>
                  </a:lnTo>
                  <a:lnTo>
                    <a:pt x="3" y="342"/>
                  </a:lnTo>
                  <a:lnTo>
                    <a:pt x="0" y="456"/>
                  </a:lnTo>
                  <a:lnTo>
                    <a:pt x="3" y="570"/>
                  </a:lnTo>
                  <a:lnTo>
                    <a:pt x="10" y="688"/>
                  </a:lnTo>
                  <a:lnTo>
                    <a:pt x="28" y="915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7"/>
            <p:cNvSpPr>
              <a:spLocks/>
            </p:cNvSpPr>
            <p:nvPr/>
          </p:nvSpPr>
          <p:spPr bwMode="auto">
            <a:xfrm>
              <a:off x="2778125" y="2325688"/>
              <a:ext cx="57150" cy="55563"/>
            </a:xfrm>
            <a:custGeom>
              <a:avLst/>
              <a:gdLst>
                <a:gd name="T0" fmla="*/ 78 w 576"/>
                <a:gd name="T1" fmla="*/ 469 h 558"/>
                <a:gd name="T2" fmla="*/ 104 w 576"/>
                <a:gd name="T3" fmla="*/ 495 h 558"/>
                <a:gd name="T4" fmla="*/ 128 w 576"/>
                <a:gd name="T5" fmla="*/ 512 h 558"/>
                <a:gd name="T6" fmla="*/ 156 w 576"/>
                <a:gd name="T7" fmla="*/ 530 h 558"/>
                <a:gd name="T8" fmla="*/ 189 w 576"/>
                <a:gd name="T9" fmla="*/ 541 h 558"/>
                <a:gd name="T10" fmla="*/ 221 w 576"/>
                <a:gd name="T11" fmla="*/ 551 h 558"/>
                <a:gd name="T12" fmla="*/ 253 w 576"/>
                <a:gd name="T13" fmla="*/ 558 h 558"/>
                <a:gd name="T14" fmla="*/ 288 w 576"/>
                <a:gd name="T15" fmla="*/ 558 h 558"/>
                <a:gd name="T16" fmla="*/ 320 w 576"/>
                <a:gd name="T17" fmla="*/ 558 h 558"/>
                <a:gd name="T18" fmla="*/ 356 w 576"/>
                <a:gd name="T19" fmla="*/ 551 h 558"/>
                <a:gd name="T20" fmla="*/ 388 w 576"/>
                <a:gd name="T21" fmla="*/ 541 h 558"/>
                <a:gd name="T22" fmla="*/ 420 w 576"/>
                <a:gd name="T23" fmla="*/ 522 h 558"/>
                <a:gd name="T24" fmla="*/ 451 w 576"/>
                <a:gd name="T25" fmla="*/ 502 h 558"/>
                <a:gd name="T26" fmla="*/ 483 w 576"/>
                <a:gd name="T27" fmla="*/ 473 h 558"/>
                <a:gd name="T28" fmla="*/ 509 w 576"/>
                <a:gd name="T29" fmla="*/ 441 h 558"/>
                <a:gd name="T30" fmla="*/ 537 w 576"/>
                <a:gd name="T31" fmla="*/ 402 h 558"/>
                <a:gd name="T32" fmla="*/ 558 w 576"/>
                <a:gd name="T33" fmla="*/ 356 h 558"/>
                <a:gd name="T34" fmla="*/ 566 w 576"/>
                <a:gd name="T35" fmla="*/ 334 h 558"/>
                <a:gd name="T36" fmla="*/ 573 w 576"/>
                <a:gd name="T37" fmla="*/ 309 h 558"/>
                <a:gd name="T38" fmla="*/ 576 w 576"/>
                <a:gd name="T39" fmla="*/ 288 h 558"/>
                <a:gd name="T40" fmla="*/ 576 w 576"/>
                <a:gd name="T41" fmla="*/ 266 h 558"/>
                <a:gd name="T42" fmla="*/ 576 w 576"/>
                <a:gd name="T43" fmla="*/ 246 h 558"/>
                <a:gd name="T44" fmla="*/ 573 w 576"/>
                <a:gd name="T45" fmla="*/ 224 h 558"/>
                <a:gd name="T46" fmla="*/ 563 w 576"/>
                <a:gd name="T47" fmla="*/ 185 h 558"/>
                <a:gd name="T48" fmla="*/ 541 w 576"/>
                <a:gd name="T49" fmla="*/ 146 h 558"/>
                <a:gd name="T50" fmla="*/ 516 w 576"/>
                <a:gd name="T51" fmla="*/ 110 h 558"/>
                <a:gd name="T52" fmla="*/ 483 w 576"/>
                <a:gd name="T53" fmla="*/ 78 h 558"/>
                <a:gd name="T54" fmla="*/ 448 w 576"/>
                <a:gd name="T55" fmla="*/ 53 h 558"/>
                <a:gd name="T56" fmla="*/ 409 w 576"/>
                <a:gd name="T57" fmla="*/ 32 h 558"/>
                <a:gd name="T58" fmla="*/ 370 w 576"/>
                <a:gd name="T59" fmla="*/ 14 h 558"/>
                <a:gd name="T60" fmla="*/ 327 w 576"/>
                <a:gd name="T61" fmla="*/ 3 h 558"/>
                <a:gd name="T62" fmla="*/ 281 w 576"/>
                <a:gd name="T63" fmla="*/ 0 h 558"/>
                <a:gd name="T64" fmla="*/ 238 w 576"/>
                <a:gd name="T65" fmla="*/ 3 h 558"/>
                <a:gd name="T66" fmla="*/ 195 w 576"/>
                <a:gd name="T67" fmla="*/ 14 h 558"/>
                <a:gd name="T68" fmla="*/ 175 w 576"/>
                <a:gd name="T69" fmla="*/ 24 h 558"/>
                <a:gd name="T70" fmla="*/ 153 w 576"/>
                <a:gd name="T71" fmla="*/ 36 h 558"/>
                <a:gd name="T72" fmla="*/ 135 w 576"/>
                <a:gd name="T73" fmla="*/ 49 h 558"/>
                <a:gd name="T74" fmla="*/ 117 w 576"/>
                <a:gd name="T75" fmla="*/ 63 h 558"/>
                <a:gd name="T76" fmla="*/ 89 w 576"/>
                <a:gd name="T77" fmla="*/ 92 h 558"/>
                <a:gd name="T78" fmla="*/ 64 w 576"/>
                <a:gd name="T79" fmla="*/ 121 h 558"/>
                <a:gd name="T80" fmla="*/ 46 w 576"/>
                <a:gd name="T81" fmla="*/ 149 h 558"/>
                <a:gd name="T82" fmla="*/ 28 w 576"/>
                <a:gd name="T83" fmla="*/ 178 h 558"/>
                <a:gd name="T84" fmla="*/ 18 w 576"/>
                <a:gd name="T85" fmla="*/ 206 h 558"/>
                <a:gd name="T86" fmla="*/ 7 w 576"/>
                <a:gd name="T87" fmla="*/ 231 h 558"/>
                <a:gd name="T88" fmla="*/ 4 w 576"/>
                <a:gd name="T89" fmla="*/ 259 h 558"/>
                <a:gd name="T90" fmla="*/ 0 w 576"/>
                <a:gd name="T91" fmla="*/ 288 h 558"/>
                <a:gd name="T92" fmla="*/ 0 w 576"/>
                <a:gd name="T93" fmla="*/ 312 h 558"/>
                <a:gd name="T94" fmla="*/ 4 w 576"/>
                <a:gd name="T95" fmla="*/ 337 h 558"/>
                <a:gd name="T96" fmla="*/ 11 w 576"/>
                <a:gd name="T97" fmla="*/ 363 h 558"/>
                <a:gd name="T98" fmla="*/ 21 w 576"/>
                <a:gd name="T99" fmla="*/ 388 h 558"/>
                <a:gd name="T100" fmla="*/ 32 w 576"/>
                <a:gd name="T101" fmla="*/ 409 h 558"/>
                <a:gd name="T102" fmla="*/ 46 w 576"/>
                <a:gd name="T103" fmla="*/ 430 h 558"/>
                <a:gd name="T104" fmla="*/ 60 w 576"/>
                <a:gd name="T105" fmla="*/ 451 h 558"/>
                <a:gd name="T106" fmla="*/ 78 w 576"/>
                <a:gd name="T107" fmla="*/ 469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6" h="558">
                  <a:moveTo>
                    <a:pt x="78" y="469"/>
                  </a:moveTo>
                  <a:lnTo>
                    <a:pt x="104" y="495"/>
                  </a:lnTo>
                  <a:lnTo>
                    <a:pt x="128" y="512"/>
                  </a:lnTo>
                  <a:lnTo>
                    <a:pt x="156" y="530"/>
                  </a:lnTo>
                  <a:lnTo>
                    <a:pt x="189" y="541"/>
                  </a:lnTo>
                  <a:lnTo>
                    <a:pt x="221" y="551"/>
                  </a:lnTo>
                  <a:lnTo>
                    <a:pt x="253" y="558"/>
                  </a:lnTo>
                  <a:lnTo>
                    <a:pt x="288" y="558"/>
                  </a:lnTo>
                  <a:lnTo>
                    <a:pt x="320" y="558"/>
                  </a:lnTo>
                  <a:lnTo>
                    <a:pt x="356" y="551"/>
                  </a:lnTo>
                  <a:lnTo>
                    <a:pt x="388" y="541"/>
                  </a:lnTo>
                  <a:lnTo>
                    <a:pt x="420" y="522"/>
                  </a:lnTo>
                  <a:lnTo>
                    <a:pt x="451" y="502"/>
                  </a:lnTo>
                  <a:lnTo>
                    <a:pt x="483" y="473"/>
                  </a:lnTo>
                  <a:lnTo>
                    <a:pt x="509" y="441"/>
                  </a:lnTo>
                  <a:lnTo>
                    <a:pt x="537" y="402"/>
                  </a:lnTo>
                  <a:lnTo>
                    <a:pt x="558" y="356"/>
                  </a:lnTo>
                  <a:lnTo>
                    <a:pt x="566" y="334"/>
                  </a:lnTo>
                  <a:lnTo>
                    <a:pt x="573" y="309"/>
                  </a:lnTo>
                  <a:lnTo>
                    <a:pt x="576" y="288"/>
                  </a:lnTo>
                  <a:lnTo>
                    <a:pt x="576" y="266"/>
                  </a:lnTo>
                  <a:lnTo>
                    <a:pt x="576" y="246"/>
                  </a:lnTo>
                  <a:lnTo>
                    <a:pt x="573" y="224"/>
                  </a:lnTo>
                  <a:lnTo>
                    <a:pt x="563" y="185"/>
                  </a:lnTo>
                  <a:lnTo>
                    <a:pt x="541" y="146"/>
                  </a:lnTo>
                  <a:lnTo>
                    <a:pt x="516" y="110"/>
                  </a:lnTo>
                  <a:lnTo>
                    <a:pt x="483" y="78"/>
                  </a:lnTo>
                  <a:lnTo>
                    <a:pt x="448" y="53"/>
                  </a:lnTo>
                  <a:lnTo>
                    <a:pt x="409" y="32"/>
                  </a:lnTo>
                  <a:lnTo>
                    <a:pt x="370" y="14"/>
                  </a:lnTo>
                  <a:lnTo>
                    <a:pt x="327" y="3"/>
                  </a:lnTo>
                  <a:lnTo>
                    <a:pt x="281" y="0"/>
                  </a:lnTo>
                  <a:lnTo>
                    <a:pt x="238" y="3"/>
                  </a:lnTo>
                  <a:lnTo>
                    <a:pt x="195" y="14"/>
                  </a:lnTo>
                  <a:lnTo>
                    <a:pt x="175" y="24"/>
                  </a:lnTo>
                  <a:lnTo>
                    <a:pt x="153" y="36"/>
                  </a:lnTo>
                  <a:lnTo>
                    <a:pt x="135" y="49"/>
                  </a:lnTo>
                  <a:lnTo>
                    <a:pt x="117" y="63"/>
                  </a:lnTo>
                  <a:lnTo>
                    <a:pt x="89" y="92"/>
                  </a:lnTo>
                  <a:lnTo>
                    <a:pt x="64" y="121"/>
                  </a:lnTo>
                  <a:lnTo>
                    <a:pt x="46" y="149"/>
                  </a:lnTo>
                  <a:lnTo>
                    <a:pt x="28" y="178"/>
                  </a:lnTo>
                  <a:lnTo>
                    <a:pt x="18" y="206"/>
                  </a:lnTo>
                  <a:lnTo>
                    <a:pt x="7" y="231"/>
                  </a:lnTo>
                  <a:lnTo>
                    <a:pt x="4" y="259"/>
                  </a:lnTo>
                  <a:lnTo>
                    <a:pt x="0" y="288"/>
                  </a:lnTo>
                  <a:lnTo>
                    <a:pt x="0" y="312"/>
                  </a:lnTo>
                  <a:lnTo>
                    <a:pt x="4" y="337"/>
                  </a:lnTo>
                  <a:lnTo>
                    <a:pt x="11" y="363"/>
                  </a:lnTo>
                  <a:lnTo>
                    <a:pt x="21" y="388"/>
                  </a:lnTo>
                  <a:lnTo>
                    <a:pt x="32" y="409"/>
                  </a:lnTo>
                  <a:lnTo>
                    <a:pt x="46" y="430"/>
                  </a:lnTo>
                  <a:lnTo>
                    <a:pt x="60" y="451"/>
                  </a:lnTo>
                  <a:lnTo>
                    <a:pt x="78" y="469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8"/>
            <p:cNvSpPr>
              <a:spLocks/>
            </p:cNvSpPr>
            <p:nvPr/>
          </p:nvSpPr>
          <p:spPr bwMode="auto">
            <a:xfrm>
              <a:off x="2525713" y="2273300"/>
              <a:ext cx="257175" cy="241300"/>
            </a:xfrm>
            <a:custGeom>
              <a:avLst/>
              <a:gdLst>
                <a:gd name="T0" fmla="*/ 3 w 2593"/>
                <a:gd name="T1" fmla="*/ 953 h 2430"/>
                <a:gd name="T2" fmla="*/ 0 w 2593"/>
                <a:gd name="T3" fmla="*/ 1068 h 2430"/>
                <a:gd name="T4" fmla="*/ 7 w 2593"/>
                <a:gd name="T5" fmla="*/ 1181 h 2430"/>
                <a:gd name="T6" fmla="*/ 21 w 2593"/>
                <a:gd name="T7" fmla="*/ 1291 h 2430"/>
                <a:gd name="T8" fmla="*/ 49 w 2593"/>
                <a:gd name="T9" fmla="*/ 1412 h 2430"/>
                <a:gd name="T10" fmla="*/ 85 w 2593"/>
                <a:gd name="T11" fmla="*/ 1540 h 2430"/>
                <a:gd name="T12" fmla="*/ 131 w 2593"/>
                <a:gd name="T13" fmla="*/ 1658 h 2430"/>
                <a:gd name="T14" fmla="*/ 185 w 2593"/>
                <a:gd name="T15" fmla="*/ 1772 h 2430"/>
                <a:gd name="T16" fmla="*/ 249 w 2593"/>
                <a:gd name="T17" fmla="*/ 1874 h 2430"/>
                <a:gd name="T18" fmla="*/ 320 w 2593"/>
                <a:gd name="T19" fmla="*/ 1974 h 2430"/>
                <a:gd name="T20" fmla="*/ 398 w 2593"/>
                <a:gd name="T21" fmla="*/ 2064 h 2430"/>
                <a:gd name="T22" fmla="*/ 483 w 2593"/>
                <a:gd name="T23" fmla="*/ 2145 h 2430"/>
                <a:gd name="T24" fmla="*/ 579 w 2593"/>
                <a:gd name="T25" fmla="*/ 2216 h 2430"/>
                <a:gd name="T26" fmla="*/ 679 w 2593"/>
                <a:gd name="T27" fmla="*/ 2281 h 2430"/>
                <a:gd name="T28" fmla="*/ 782 w 2593"/>
                <a:gd name="T29" fmla="*/ 2330 h 2430"/>
                <a:gd name="T30" fmla="*/ 896 w 2593"/>
                <a:gd name="T31" fmla="*/ 2372 h 2430"/>
                <a:gd name="T32" fmla="*/ 1013 w 2593"/>
                <a:gd name="T33" fmla="*/ 2405 h 2430"/>
                <a:gd name="T34" fmla="*/ 1135 w 2593"/>
                <a:gd name="T35" fmla="*/ 2423 h 2430"/>
                <a:gd name="T36" fmla="*/ 1262 w 2593"/>
                <a:gd name="T37" fmla="*/ 2430 h 2430"/>
                <a:gd name="T38" fmla="*/ 1394 w 2593"/>
                <a:gd name="T39" fmla="*/ 2423 h 2430"/>
                <a:gd name="T40" fmla="*/ 1533 w 2593"/>
                <a:gd name="T41" fmla="*/ 2401 h 2430"/>
                <a:gd name="T42" fmla="*/ 1668 w 2593"/>
                <a:gd name="T43" fmla="*/ 2369 h 2430"/>
                <a:gd name="T44" fmla="*/ 1800 w 2593"/>
                <a:gd name="T45" fmla="*/ 2323 h 2430"/>
                <a:gd name="T46" fmla="*/ 1928 w 2593"/>
                <a:gd name="T47" fmla="*/ 2266 h 2430"/>
                <a:gd name="T48" fmla="*/ 2053 w 2593"/>
                <a:gd name="T49" fmla="*/ 2195 h 2430"/>
                <a:gd name="T50" fmla="*/ 2163 w 2593"/>
                <a:gd name="T51" fmla="*/ 2113 h 2430"/>
                <a:gd name="T52" fmla="*/ 2266 w 2593"/>
                <a:gd name="T53" fmla="*/ 2017 h 2430"/>
                <a:gd name="T54" fmla="*/ 2359 w 2593"/>
                <a:gd name="T55" fmla="*/ 1910 h 2430"/>
                <a:gd name="T56" fmla="*/ 2430 w 2593"/>
                <a:gd name="T57" fmla="*/ 1803 h 2430"/>
                <a:gd name="T58" fmla="*/ 2483 w 2593"/>
                <a:gd name="T59" fmla="*/ 1708 h 2430"/>
                <a:gd name="T60" fmla="*/ 2525 w 2593"/>
                <a:gd name="T61" fmla="*/ 1608 h 2430"/>
                <a:gd name="T62" fmla="*/ 2558 w 2593"/>
                <a:gd name="T63" fmla="*/ 1512 h 2430"/>
                <a:gd name="T64" fmla="*/ 2579 w 2593"/>
                <a:gd name="T65" fmla="*/ 1420 h 2430"/>
                <a:gd name="T66" fmla="*/ 2590 w 2593"/>
                <a:gd name="T67" fmla="*/ 1327 h 2430"/>
                <a:gd name="T68" fmla="*/ 2593 w 2593"/>
                <a:gd name="T69" fmla="*/ 1234 h 2430"/>
                <a:gd name="T70" fmla="*/ 2586 w 2593"/>
                <a:gd name="T71" fmla="*/ 1146 h 2430"/>
                <a:gd name="T72" fmla="*/ 2558 w 2593"/>
                <a:gd name="T73" fmla="*/ 1014 h 2430"/>
                <a:gd name="T74" fmla="*/ 2493 w 2593"/>
                <a:gd name="T75" fmla="*/ 851 h 2430"/>
                <a:gd name="T76" fmla="*/ 2405 w 2593"/>
                <a:gd name="T77" fmla="*/ 694 h 2430"/>
                <a:gd name="T78" fmla="*/ 2287 w 2593"/>
                <a:gd name="T79" fmla="*/ 551 h 2430"/>
                <a:gd name="T80" fmla="*/ 2149 w 2593"/>
                <a:gd name="T81" fmla="*/ 424 h 2430"/>
                <a:gd name="T82" fmla="*/ 1992 w 2593"/>
                <a:gd name="T83" fmla="*/ 306 h 2430"/>
                <a:gd name="T84" fmla="*/ 1821 w 2593"/>
                <a:gd name="T85" fmla="*/ 206 h 2430"/>
                <a:gd name="T86" fmla="*/ 1640 w 2593"/>
                <a:gd name="T87" fmla="*/ 128 h 2430"/>
                <a:gd name="T88" fmla="*/ 1451 w 2593"/>
                <a:gd name="T89" fmla="*/ 64 h 2430"/>
                <a:gd name="T90" fmla="*/ 1255 w 2593"/>
                <a:gd name="T91" fmla="*/ 21 h 2430"/>
                <a:gd name="T92" fmla="*/ 1060 w 2593"/>
                <a:gd name="T93" fmla="*/ 4 h 2430"/>
                <a:gd name="T94" fmla="*/ 864 w 2593"/>
                <a:gd name="T95" fmla="*/ 4 h 2430"/>
                <a:gd name="T96" fmla="*/ 683 w 2593"/>
                <a:gd name="T97" fmla="*/ 33 h 2430"/>
                <a:gd name="T98" fmla="*/ 526 w 2593"/>
                <a:gd name="T99" fmla="*/ 85 h 2430"/>
                <a:gd name="T100" fmla="*/ 391 w 2593"/>
                <a:gd name="T101" fmla="*/ 163 h 2430"/>
                <a:gd name="T102" fmla="*/ 276 w 2593"/>
                <a:gd name="T103" fmla="*/ 267 h 2430"/>
                <a:gd name="T104" fmla="*/ 181 w 2593"/>
                <a:gd name="T105" fmla="*/ 384 h 2430"/>
                <a:gd name="T106" fmla="*/ 106 w 2593"/>
                <a:gd name="T107" fmla="*/ 519 h 2430"/>
                <a:gd name="T108" fmla="*/ 53 w 2593"/>
                <a:gd name="T109" fmla="*/ 662 h 2430"/>
                <a:gd name="T110" fmla="*/ 17 w 2593"/>
                <a:gd name="T111" fmla="*/ 819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93" h="2430">
                  <a:moveTo>
                    <a:pt x="7" y="897"/>
                  </a:moveTo>
                  <a:lnTo>
                    <a:pt x="3" y="953"/>
                  </a:lnTo>
                  <a:lnTo>
                    <a:pt x="0" y="1010"/>
                  </a:lnTo>
                  <a:lnTo>
                    <a:pt x="0" y="1068"/>
                  </a:lnTo>
                  <a:lnTo>
                    <a:pt x="3" y="1124"/>
                  </a:lnTo>
                  <a:lnTo>
                    <a:pt x="7" y="1181"/>
                  </a:lnTo>
                  <a:lnTo>
                    <a:pt x="14" y="1238"/>
                  </a:lnTo>
                  <a:lnTo>
                    <a:pt x="21" y="1291"/>
                  </a:lnTo>
                  <a:lnTo>
                    <a:pt x="32" y="1349"/>
                  </a:lnTo>
                  <a:lnTo>
                    <a:pt x="49" y="1412"/>
                  </a:lnTo>
                  <a:lnTo>
                    <a:pt x="67" y="1476"/>
                  </a:lnTo>
                  <a:lnTo>
                    <a:pt x="85" y="1540"/>
                  </a:lnTo>
                  <a:lnTo>
                    <a:pt x="106" y="1598"/>
                  </a:lnTo>
                  <a:lnTo>
                    <a:pt x="131" y="1658"/>
                  </a:lnTo>
                  <a:lnTo>
                    <a:pt x="156" y="1715"/>
                  </a:lnTo>
                  <a:lnTo>
                    <a:pt x="185" y="1772"/>
                  </a:lnTo>
                  <a:lnTo>
                    <a:pt x="217" y="1825"/>
                  </a:lnTo>
                  <a:lnTo>
                    <a:pt x="249" y="1874"/>
                  </a:lnTo>
                  <a:lnTo>
                    <a:pt x="284" y="1925"/>
                  </a:lnTo>
                  <a:lnTo>
                    <a:pt x="320" y="1974"/>
                  </a:lnTo>
                  <a:lnTo>
                    <a:pt x="359" y="2021"/>
                  </a:lnTo>
                  <a:lnTo>
                    <a:pt x="398" y="2064"/>
                  </a:lnTo>
                  <a:lnTo>
                    <a:pt x="440" y="2106"/>
                  </a:lnTo>
                  <a:lnTo>
                    <a:pt x="483" y="2145"/>
                  </a:lnTo>
                  <a:lnTo>
                    <a:pt x="530" y="2181"/>
                  </a:lnTo>
                  <a:lnTo>
                    <a:pt x="579" y="2216"/>
                  </a:lnTo>
                  <a:lnTo>
                    <a:pt x="625" y="2248"/>
                  </a:lnTo>
                  <a:lnTo>
                    <a:pt x="679" y="2281"/>
                  </a:lnTo>
                  <a:lnTo>
                    <a:pt x="729" y="2309"/>
                  </a:lnTo>
                  <a:lnTo>
                    <a:pt x="782" y="2330"/>
                  </a:lnTo>
                  <a:lnTo>
                    <a:pt x="839" y="2355"/>
                  </a:lnTo>
                  <a:lnTo>
                    <a:pt x="896" y="2372"/>
                  </a:lnTo>
                  <a:lnTo>
                    <a:pt x="953" y="2391"/>
                  </a:lnTo>
                  <a:lnTo>
                    <a:pt x="1013" y="2405"/>
                  </a:lnTo>
                  <a:lnTo>
                    <a:pt x="1074" y="2416"/>
                  </a:lnTo>
                  <a:lnTo>
                    <a:pt x="1135" y="2423"/>
                  </a:lnTo>
                  <a:lnTo>
                    <a:pt x="1199" y="2426"/>
                  </a:lnTo>
                  <a:lnTo>
                    <a:pt x="1262" y="2430"/>
                  </a:lnTo>
                  <a:lnTo>
                    <a:pt x="1326" y="2426"/>
                  </a:lnTo>
                  <a:lnTo>
                    <a:pt x="1394" y="2423"/>
                  </a:lnTo>
                  <a:lnTo>
                    <a:pt x="1462" y="2412"/>
                  </a:lnTo>
                  <a:lnTo>
                    <a:pt x="1533" y="2401"/>
                  </a:lnTo>
                  <a:lnTo>
                    <a:pt x="1601" y="2387"/>
                  </a:lnTo>
                  <a:lnTo>
                    <a:pt x="1668" y="2369"/>
                  </a:lnTo>
                  <a:lnTo>
                    <a:pt x="1736" y="2348"/>
                  </a:lnTo>
                  <a:lnTo>
                    <a:pt x="1800" y="2323"/>
                  </a:lnTo>
                  <a:lnTo>
                    <a:pt x="1868" y="2294"/>
                  </a:lnTo>
                  <a:lnTo>
                    <a:pt x="1928" y="2266"/>
                  </a:lnTo>
                  <a:lnTo>
                    <a:pt x="1992" y="2235"/>
                  </a:lnTo>
                  <a:lnTo>
                    <a:pt x="2053" y="2195"/>
                  </a:lnTo>
                  <a:lnTo>
                    <a:pt x="2109" y="2156"/>
                  </a:lnTo>
                  <a:lnTo>
                    <a:pt x="2163" y="2113"/>
                  </a:lnTo>
                  <a:lnTo>
                    <a:pt x="2216" y="2067"/>
                  </a:lnTo>
                  <a:lnTo>
                    <a:pt x="2266" y="2017"/>
                  </a:lnTo>
                  <a:lnTo>
                    <a:pt x="2312" y="1967"/>
                  </a:lnTo>
                  <a:lnTo>
                    <a:pt x="2359" y="1910"/>
                  </a:lnTo>
                  <a:lnTo>
                    <a:pt x="2398" y="1854"/>
                  </a:lnTo>
                  <a:lnTo>
                    <a:pt x="2430" y="1803"/>
                  </a:lnTo>
                  <a:lnTo>
                    <a:pt x="2458" y="1754"/>
                  </a:lnTo>
                  <a:lnTo>
                    <a:pt x="2483" y="1708"/>
                  </a:lnTo>
                  <a:lnTo>
                    <a:pt x="2505" y="1658"/>
                  </a:lnTo>
                  <a:lnTo>
                    <a:pt x="2525" y="1608"/>
                  </a:lnTo>
                  <a:lnTo>
                    <a:pt x="2544" y="1562"/>
                  </a:lnTo>
                  <a:lnTo>
                    <a:pt x="2558" y="1512"/>
                  </a:lnTo>
                  <a:lnTo>
                    <a:pt x="2568" y="1466"/>
                  </a:lnTo>
                  <a:lnTo>
                    <a:pt x="2579" y="1420"/>
                  </a:lnTo>
                  <a:lnTo>
                    <a:pt x="2586" y="1373"/>
                  </a:lnTo>
                  <a:lnTo>
                    <a:pt x="2590" y="1327"/>
                  </a:lnTo>
                  <a:lnTo>
                    <a:pt x="2593" y="1281"/>
                  </a:lnTo>
                  <a:lnTo>
                    <a:pt x="2593" y="1234"/>
                  </a:lnTo>
                  <a:lnTo>
                    <a:pt x="2590" y="1188"/>
                  </a:lnTo>
                  <a:lnTo>
                    <a:pt x="2586" y="1146"/>
                  </a:lnTo>
                  <a:lnTo>
                    <a:pt x="2579" y="1103"/>
                  </a:lnTo>
                  <a:lnTo>
                    <a:pt x="2558" y="1014"/>
                  </a:lnTo>
                  <a:lnTo>
                    <a:pt x="2529" y="932"/>
                  </a:lnTo>
                  <a:lnTo>
                    <a:pt x="2493" y="851"/>
                  </a:lnTo>
                  <a:lnTo>
                    <a:pt x="2454" y="772"/>
                  </a:lnTo>
                  <a:lnTo>
                    <a:pt x="2405" y="694"/>
                  </a:lnTo>
                  <a:lnTo>
                    <a:pt x="2348" y="622"/>
                  </a:lnTo>
                  <a:lnTo>
                    <a:pt x="2287" y="551"/>
                  </a:lnTo>
                  <a:lnTo>
                    <a:pt x="2220" y="484"/>
                  </a:lnTo>
                  <a:lnTo>
                    <a:pt x="2149" y="424"/>
                  </a:lnTo>
                  <a:lnTo>
                    <a:pt x="2073" y="363"/>
                  </a:lnTo>
                  <a:lnTo>
                    <a:pt x="1992" y="306"/>
                  </a:lnTo>
                  <a:lnTo>
                    <a:pt x="1910" y="256"/>
                  </a:lnTo>
                  <a:lnTo>
                    <a:pt x="1821" y="206"/>
                  </a:lnTo>
                  <a:lnTo>
                    <a:pt x="1732" y="163"/>
                  </a:lnTo>
                  <a:lnTo>
                    <a:pt x="1640" y="128"/>
                  </a:lnTo>
                  <a:lnTo>
                    <a:pt x="1548" y="92"/>
                  </a:lnTo>
                  <a:lnTo>
                    <a:pt x="1451" y="64"/>
                  </a:lnTo>
                  <a:lnTo>
                    <a:pt x="1352" y="43"/>
                  </a:lnTo>
                  <a:lnTo>
                    <a:pt x="1255" y="21"/>
                  </a:lnTo>
                  <a:lnTo>
                    <a:pt x="1155" y="11"/>
                  </a:lnTo>
                  <a:lnTo>
                    <a:pt x="1060" y="4"/>
                  </a:lnTo>
                  <a:lnTo>
                    <a:pt x="960" y="0"/>
                  </a:lnTo>
                  <a:lnTo>
                    <a:pt x="864" y="4"/>
                  </a:lnTo>
                  <a:lnTo>
                    <a:pt x="768" y="14"/>
                  </a:lnTo>
                  <a:lnTo>
                    <a:pt x="683" y="33"/>
                  </a:lnTo>
                  <a:lnTo>
                    <a:pt x="601" y="57"/>
                  </a:lnTo>
                  <a:lnTo>
                    <a:pt x="526" y="85"/>
                  </a:lnTo>
                  <a:lnTo>
                    <a:pt x="455" y="121"/>
                  </a:lnTo>
                  <a:lnTo>
                    <a:pt x="391" y="163"/>
                  </a:lnTo>
                  <a:lnTo>
                    <a:pt x="330" y="214"/>
                  </a:lnTo>
                  <a:lnTo>
                    <a:pt x="276" y="267"/>
                  </a:lnTo>
                  <a:lnTo>
                    <a:pt x="227" y="324"/>
                  </a:lnTo>
                  <a:lnTo>
                    <a:pt x="181" y="384"/>
                  </a:lnTo>
                  <a:lnTo>
                    <a:pt x="142" y="448"/>
                  </a:lnTo>
                  <a:lnTo>
                    <a:pt x="106" y="519"/>
                  </a:lnTo>
                  <a:lnTo>
                    <a:pt x="78" y="590"/>
                  </a:lnTo>
                  <a:lnTo>
                    <a:pt x="53" y="662"/>
                  </a:lnTo>
                  <a:lnTo>
                    <a:pt x="35" y="740"/>
                  </a:lnTo>
                  <a:lnTo>
                    <a:pt x="17" y="819"/>
                  </a:lnTo>
                  <a:lnTo>
                    <a:pt x="7" y="8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2519363" y="2266950"/>
              <a:ext cx="268288" cy="252413"/>
            </a:xfrm>
            <a:custGeom>
              <a:avLst/>
              <a:gdLst>
                <a:gd name="T0" fmla="*/ 583 w 2711"/>
                <a:gd name="T1" fmla="*/ 81 h 2551"/>
                <a:gd name="T2" fmla="*/ 320 w 2711"/>
                <a:gd name="T3" fmla="*/ 256 h 2551"/>
                <a:gd name="T4" fmla="*/ 128 w 2711"/>
                <a:gd name="T5" fmla="*/ 515 h 2551"/>
                <a:gd name="T6" fmla="*/ 22 w 2711"/>
                <a:gd name="T7" fmla="*/ 853 h 2551"/>
                <a:gd name="T8" fmla="*/ 0 w 2711"/>
                <a:gd name="T9" fmla="*/ 1128 h 2551"/>
                <a:gd name="T10" fmla="*/ 22 w 2711"/>
                <a:gd name="T11" fmla="*/ 1362 h 2551"/>
                <a:gd name="T12" fmla="*/ 93 w 2711"/>
                <a:gd name="T13" fmla="*/ 1629 h 2551"/>
                <a:gd name="T14" fmla="*/ 203 w 2711"/>
                <a:gd name="T15" fmla="*/ 1878 h 2551"/>
                <a:gd name="T16" fmla="*/ 345 w 2711"/>
                <a:gd name="T17" fmla="*/ 2092 h 2551"/>
                <a:gd name="T18" fmla="*/ 523 w 2711"/>
                <a:gd name="T19" fmla="*/ 2269 h 2551"/>
                <a:gd name="T20" fmla="*/ 725 w 2711"/>
                <a:gd name="T21" fmla="*/ 2405 h 2551"/>
                <a:gd name="T22" fmla="*/ 954 w 2711"/>
                <a:gd name="T23" fmla="*/ 2497 h 2551"/>
                <a:gd name="T24" fmla="*/ 1199 w 2711"/>
                <a:gd name="T25" fmla="*/ 2544 h 2551"/>
                <a:gd name="T26" fmla="*/ 1462 w 2711"/>
                <a:gd name="T27" fmla="*/ 2544 h 2551"/>
                <a:gd name="T28" fmla="*/ 1761 w 2711"/>
                <a:gd name="T29" fmla="*/ 2483 h 2551"/>
                <a:gd name="T30" fmla="*/ 2039 w 2711"/>
                <a:gd name="T31" fmla="*/ 2373 h 2551"/>
                <a:gd name="T32" fmla="*/ 2277 w 2711"/>
                <a:gd name="T33" fmla="*/ 2209 h 2551"/>
                <a:gd name="T34" fmla="*/ 2469 w 2711"/>
                <a:gd name="T35" fmla="*/ 2006 h 2551"/>
                <a:gd name="T36" fmla="*/ 2629 w 2711"/>
                <a:gd name="T37" fmla="*/ 1725 h 2551"/>
                <a:gd name="T38" fmla="*/ 2708 w 2711"/>
                <a:gd name="T39" fmla="*/ 1423 h 2551"/>
                <a:gd name="T40" fmla="*/ 2693 w 2711"/>
                <a:gd name="T41" fmla="*/ 1124 h 2551"/>
                <a:gd name="T42" fmla="*/ 2586 w 2711"/>
                <a:gd name="T43" fmla="*/ 835 h 2551"/>
                <a:gd name="T44" fmla="*/ 2441 w 2711"/>
                <a:gd name="T45" fmla="*/ 626 h 2551"/>
                <a:gd name="T46" fmla="*/ 2273 w 2711"/>
                <a:gd name="T47" fmla="*/ 459 h 2551"/>
                <a:gd name="T48" fmla="*/ 2024 w 2711"/>
                <a:gd name="T49" fmla="*/ 277 h 2551"/>
                <a:gd name="T50" fmla="*/ 1562 w 2711"/>
                <a:gd name="T51" fmla="*/ 78 h 2551"/>
                <a:gd name="T52" fmla="*/ 1192 w 2711"/>
                <a:gd name="T53" fmla="*/ 7 h 2551"/>
                <a:gd name="T54" fmla="*/ 943 w 2711"/>
                <a:gd name="T55" fmla="*/ 3 h 2551"/>
                <a:gd name="T56" fmla="*/ 896 w 2711"/>
                <a:gd name="T57" fmla="*/ 127 h 2551"/>
                <a:gd name="T58" fmla="*/ 1181 w 2711"/>
                <a:gd name="T59" fmla="*/ 127 h 2551"/>
                <a:gd name="T60" fmla="*/ 1640 w 2711"/>
                <a:gd name="T61" fmla="*/ 230 h 2551"/>
                <a:gd name="T62" fmla="*/ 2056 w 2711"/>
                <a:gd name="T63" fmla="*/ 440 h 2551"/>
                <a:gd name="T64" fmla="*/ 2309 w 2711"/>
                <a:gd name="T65" fmla="*/ 662 h 2551"/>
                <a:gd name="T66" fmla="*/ 2441 w 2711"/>
                <a:gd name="T67" fmla="*/ 828 h 2551"/>
                <a:gd name="T68" fmla="*/ 2541 w 2711"/>
                <a:gd name="T69" fmla="*/ 1028 h 2551"/>
                <a:gd name="T70" fmla="*/ 2590 w 2711"/>
                <a:gd name="T71" fmla="*/ 1273 h 2551"/>
                <a:gd name="T72" fmla="*/ 2558 w 2711"/>
                <a:gd name="T73" fmla="*/ 1558 h 2551"/>
                <a:gd name="T74" fmla="*/ 2409 w 2711"/>
                <a:gd name="T75" fmla="*/ 1882 h 2551"/>
                <a:gd name="T76" fmla="*/ 2246 w 2711"/>
                <a:gd name="T77" fmla="*/ 2073 h 2551"/>
                <a:gd name="T78" fmla="*/ 2036 w 2711"/>
                <a:gd name="T79" fmla="*/ 2230 h 2551"/>
                <a:gd name="T80" fmla="*/ 1790 w 2711"/>
                <a:gd name="T81" fmla="*/ 2347 h 2551"/>
                <a:gd name="T82" fmla="*/ 1516 w 2711"/>
                <a:gd name="T83" fmla="*/ 2412 h 2551"/>
                <a:gd name="T84" fmla="*/ 1274 w 2711"/>
                <a:gd name="T85" fmla="*/ 2426 h 2551"/>
                <a:gd name="T86" fmla="*/ 1042 w 2711"/>
                <a:gd name="T87" fmla="*/ 2393 h 2551"/>
                <a:gd name="T88" fmla="*/ 833 w 2711"/>
                <a:gd name="T89" fmla="*/ 2319 h 2551"/>
                <a:gd name="T90" fmla="*/ 640 w 2711"/>
                <a:gd name="T91" fmla="*/ 2205 h 2551"/>
                <a:gd name="T92" fmla="*/ 476 w 2711"/>
                <a:gd name="T93" fmla="*/ 2052 h 2551"/>
                <a:gd name="T94" fmla="*/ 337 w 2711"/>
                <a:gd name="T95" fmla="*/ 1868 h 2551"/>
                <a:gd name="T96" fmla="*/ 227 w 2711"/>
                <a:gd name="T97" fmla="*/ 1646 h 2551"/>
                <a:gd name="T98" fmla="*/ 153 w 2711"/>
                <a:gd name="T99" fmla="*/ 1394 h 2551"/>
                <a:gd name="T100" fmla="*/ 124 w 2711"/>
                <a:gd name="T101" fmla="*/ 1102 h 2551"/>
                <a:gd name="T102" fmla="*/ 156 w 2711"/>
                <a:gd name="T103" fmla="*/ 796 h 2551"/>
                <a:gd name="T104" fmla="*/ 271 w 2711"/>
                <a:gd name="T105" fmla="*/ 515 h 2551"/>
                <a:gd name="T106" fmla="*/ 452 w 2711"/>
                <a:gd name="T107" fmla="*/ 302 h 2551"/>
                <a:gd name="T108" fmla="*/ 698 w 2711"/>
                <a:gd name="T109" fmla="*/ 171 h 2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11" h="2551">
                  <a:moveTo>
                    <a:pt x="822" y="14"/>
                  </a:moveTo>
                  <a:lnTo>
                    <a:pt x="737" y="32"/>
                  </a:lnTo>
                  <a:lnTo>
                    <a:pt x="659" y="53"/>
                  </a:lnTo>
                  <a:lnTo>
                    <a:pt x="583" y="81"/>
                  </a:lnTo>
                  <a:lnTo>
                    <a:pt x="508" y="117"/>
                  </a:lnTo>
                  <a:lnTo>
                    <a:pt x="441" y="156"/>
                  </a:lnTo>
                  <a:lnTo>
                    <a:pt x="377" y="203"/>
                  </a:lnTo>
                  <a:lnTo>
                    <a:pt x="320" y="256"/>
                  </a:lnTo>
                  <a:lnTo>
                    <a:pt x="263" y="313"/>
                  </a:lnTo>
                  <a:lnTo>
                    <a:pt x="213" y="377"/>
                  </a:lnTo>
                  <a:lnTo>
                    <a:pt x="171" y="444"/>
                  </a:lnTo>
                  <a:lnTo>
                    <a:pt x="128" y="515"/>
                  </a:lnTo>
                  <a:lnTo>
                    <a:pt x="93" y="594"/>
                  </a:lnTo>
                  <a:lnTo>
                    <a:pt x="64" y="676"/>
                  </a:lnTo>
                  <a:lnTo>
                    <a:pt x="39" y="764"/>
                  </a:lnTo>
                  <a:lnTo>
                    <a:pt x="22" y="853"/>
                  </a:lnTo>
                  <a:lnTo>
                    <a:pt x="7" y="950"/>
                  </a:lnTo>
                  <a:lnTo>
                    <a:pt x="3" y="1010"/>
                  </a:lnTo>
                  <a:lnTo>
                    <a:pt x="0" y="1067"/>
                  </a:lnTo>
                  <a:lnTo>
                    <a:pt x="0" y="1128"/>
                  </a:lnTo>
                  <a:lnTo>
                    <a:pt x="3" y="1187"/>
                  </a:lnTo>
                  <a:lnTo>
                    <a:pt x="7" y="1245"/>
                  </a:lnTo>
                  <a:lnTo>
                    <a:pt x="14" y="1305"/>
                  </a:lnTo>
                  <a:lnTo>
                    <a:pt x="22" y="1362"/>
                  </a:lnTo>
                  <a:lnTo>
                    <a:pt x="36" y="1423"/>
                  </a:lnTo>
                  <a:lnTo>
                    <a:pt x="49" y="1494"/>
                  </a:lnTo>
                  <a:lnTo>
                    <a:pt x="71" y="1561"/>
                  </a:lnTo>
                  <a:lnTo>
                    <a:pt x="93" y="1629"/>
                  </a:lnTo>
                  <a:lnTo>
                    <a:pt x="117" y="1697"/>
                  </a:lnTo>
                  <a:lnTo>
                    <a:pt x="142" y="1757"/>
                  </a:lnTo>
                  <a:lnTo>
                    <a:pt x="171" y="1821"/>
                  </a:lnTo>
                  <a:lnTo>
                    <a:pt x="203" y="1878"/>
                  </a:lnTo>
                  <a:lnTo>
                    <a:pt x="235" y="1934"/>
                  </a:lnTo>
                  <a:lnTo>
                    <a:pt x="271" y="1992"/>
                  </a:lnTo>
                  <a:lnTo>
                    <a:pt x="306" y="2041"/>
                  </a:lnTo>
                  <a:lnTo>
                    <a:pt x="345" y="2092"/>
                  </a:lnTo>
                  <a:lnTo>
                    <a:pt x="388" y="2141"/>
                  </a:lnTo>
                  <a:lnTo>
                    <a:pt x="430" y="2188"/>
                  </a:lnTo>
                  <a:lnTo>
                    <a:pt x="476" y="2230"/>
                  </a:lnTo>
                  <a:lnTo>
                    <a:pt x="523" y="2269"/>
                  </a:lnTo>
                  <a:lnTo>
                    <a:pt x="569" y="2308"/>
                  </a:lnTo>
                  <a:lnTo>
                    <a:pt x="623" y="2344"/>
                  </a:lnTo>
                  <a:lnTo>
                    <a:pt x="672" y="2376"/>
                  </a:lnTo>
                  <a:lnTo>
                    <a:pt x="725" y="2405"/>
                  </a:lnTo>
                  <a:lnTo>
                    <a:pt x="779" y="2432"/>
                  </a:lnTo>
                  <a:lnTo>
                    <a:pt x="836" y="2458"/>
                  </a:lnTo>
                  <a:lnTo>
                    <a:pt x="893" y="2479"/>
                  </a:lnTo>
                  <a:lnTo>
                    <a:pt x="954" y="2497"/>
                  </a:lnTo>
                  <a:lnTo>
                    <a:pt x="1014" y="2515"/>
                  </a:lnTo>
                  <a:lnTo>
                    <a:pt x="1074" y="2525"/>
                  </a:lnTo>
                  <a:lnTo>
                    <a:pt x="1135" y="2536"/>
                  </a:lnTo>
                  <a:lnTo>
                    <a:pt x="1199" y="2544"/>
                  </a:lnTo>
                  <a:lnTo>
                    <a:pt x="1263" y="2547"/>
                  </a:lnTo>
                  <a:lnTo>
                    <a:pt x="1331" y="2551"/>
                  </a:lnTo>
                  <a:lnTo>
                    <a:pt x="1399" y="2547"/>
                  </a:lnTo>
                  <a:lnTo>
                    <a:pt x="1462" y="2544"/>
                  </a:lnTo>
                  <a:lnTo>
                    <a:pt x="1533" y="2532"/>
                  </a:lnTo>
                  <a:lnTo>
                    <a:pt x="1609" y="2522"/>
                  </a:lnTo>
                  <a:lnTo>
                    <a:pt x="1687" y="2504"/>
                  </a:lnTo>
                  <a:lnTo>
                    <a:pt x="1761" y="2483"/>
                  </a:lnTo>
                  <a:lnTo>
                    <a:pt x="1833" y="2461"/>
                  </a:lnTo>
                  <a:lnTo>
                    <a:pt x="1904" y="2432"/>
                  </a:lnTo>
                  <a:lnTo>
                    <a:pt x="1971" y="2405"/>
                  </a:lnTo>
                  <a:lnTo>
                    <a:pt x="2039" y="2373"/>
                  </a:lnTo>
                  <a:lnTo>
                    <a:pt x="2103" y="2334"/>
                  </a:lnTo>
                  <a:lnTo>
                    <a:pt x="2163" y="2295"/>
                  </a:lnTo>
                  <a:lnTo>
                    <a:pt x="2220" y="2255"/>
                  </a:lnTo>
                  <a:lnTo>
                    <a:pt x="2277" y="2209"/>
                  </a:lnTo>
                  <a:lnTo>
                    <a:pt x="2331" y="2163"/>
                  </a:lnTo>
                  <a:lnTo>
                    <a:pt x="2380" y="2112"/>
                  </a:lnTo>
                  <a:lnTo>
                    <a:pt x="2427" y="2059"/>
                  </a:lnTo>
                  <a:lnTo>
                    <a:pt x="2469" y="2006"/>
                  </a:lnTo>
                  <a:lnTo>
                    <a:pt x="2512" y="1949"/>
                  </a:lnTo>
                  <a:lnTo>
                    <a:pt x="2554" y="1875"/>
                  </a:lnTo>
                  <a:lnTo>
                    <a:pt x="2598" y="1800"/>
                  </a:lnTo>
                  <a:lnTo>
                    <a:pt x="2629" y="1725"/>
                  </a:lnTo>
                  <a:lnTo>
                    <a:pt x="2658" y="1650"/>
                  </a:lnTo>
                  <a:lnTo>
                    <a:pt x="2679" y="1572"/>
                  </a:lnTo>
                  <a:lnTo>
                    <a:pt x="2697" y="1497"/>
                  </a:lnTo>
                  <a:lnTo>
                    <a:pt x="2708" y="1423"/>
                  </a:lnTo>
                  <a:lnTo>
                    <a:pt x="2711" y="1348"/>
                  </a:lnTo>
                  <a:lnTo>
                    <a:pt x="2711" y="1273"/>
                  </a:lnTo>
                  <a:lnTo>
                    <a:pt x="2705" y="1199"/>
                  </a:lnTo>
                  <a:lnTo>
                    <a:pt x="2693" y="1124"/>
                  </a:lnTo>
                  <a:lnTo>
                    <a:pt x="2676" y="1049"/>
                  </a:lnTo>
                  <a:lnTo>
                    <a:pt x="2651" y="977"/>
                  </a:lnTo>
                  <a:lnTo>
                    <a:pt x="2622" y="906"/>
                  </a:lnTo>
                  <a:lnTo>
                    <a:pt x="2586" y="835"/>
                  </a:lnTo>
                  <a:lnTo>
                    <a:pt x="2544" y="764"/>
                  </a:lnTo>
                  <a:lnTo>
                    <a:pt x="2512" y="718"/>
                  </a:lnTo>
                  <a:lnTo>
                    <a:pt x="2480" y="672"/>
                  </a:lnTo>
                  <a:lnTo>
                    <a:pt x="2441" y="626"/>
                  </a:lnTo>
                  <a:lnTo>
                    <a:pt x="2405" y="583"/>
                  </a:lnTo>
                  <a:lnTo>
                    <a:pt x="2363" y="537"/>
                  </a:lnTo>
                  <a:lnTo>
                    <a:pt x="2320" y="498"/>
                  </a:lnTo>
                  <a:lnTo>
                    <a:pt x="2273" y="459"/>
                  </a:lnTo>
                  <a:lnTo>
                    <a:pt x="2227" y="420"/>
                  </a:lnTo>
                  <a:lnTo>
                    <a:pt x="2181" y="381"/>
                  </a:lnTo>
                  <a:lnTo>
                    <a:pt x="2131" y="345"/>
                  </a:lnTo>
                  <a:lnTo>
                    <a:pt x="2024" y="277"/>
                  </a:lnTo>
                  <a:lnTo>
                    <a:pt x="1914" y="217"/>
                  </a:lnTo>
                  <a:lnTo>
                    <a:pt x="1800" y="164"/>
                  </a:lnTo>
                  <a:lnTo>
                    <a:pt x="1683" y="117"/>
                  </a:lnTo>
                  <a:lnTo>
                    <a:pt x="1562" y="78"/>
                  </a:lnTo>
                  <a:lnTo>
                    <a:pt x="1441" y="46"/>
                  </a:lnTo>
                  <a:lnTo>
                    <a:pt x="1316" y="20"/>
                  </a:lnTo>
                  <a:lnTo>
                    <a:pt x="1252" y="14"/>
                  </a:lnTo>
                  <a:lnTo>
                    <a:pt x="1192" y="7"/>
                  </a:lnTo>
                  <a:lnTo>
                    <a:pt x="1128" y="3"/>
                  </a:lnTo>
                  <a:lnTo>
                    <a:pt x="1067" y="0"/>
                  </a:lnTo>
                  <a:lnTo>
                    <a:pt x="1003" y="0"/>
                  </a:lnTo>
                  <a:lnTo>
                    <a:pt x="943" y="3"/>
                  </a:lnTo>
                  <a:lnTo>
                    <a:pt x="882" y="7"/>
                  </a:lnTo>
                  <a:lnTo>
                    <a:pt x="822" y="14"/>
                  </a:lnTo>
                  <a:close/>
                  <a:moveTo>
                    <a:pt x="840" y="135"/>
                  </a:moveTo>
                  <a:lnTo>
                    <a:pt x="896" y="127"/>
                  </a:lnTo>
                  <a:lnTo>
                    <a:pt x="954" y="124"/>
                  </a:lnTo>
                  <a:lnTo>
                    <a:pt x="1011" y="120"/>
                  </a:lnTo>
                  <a:lnTo>
                    <a:pt x="1067" y="120"/>
                  </a:lnTo>
                  <a:lnTo>
                    <a:pt x="1181" y="127"/>
                  </a:lnTo>
                  <a:lnTo>
                    <a:pt x="1299" y="142"/>
                  </a:lnTo>
                  <a:lnTo>
                    <a:pt x="1413" y="164"/>
                  </a:lnTo>
                  <a:lnTo>
                    <a:pt x="1530" y="191"/>
                  </a:lnTo>
                  <a:lnTo>
                    <a:pt x="1640" y="230"/>
                  </a:lnTo>
                  <a:lnTo>
                    <a:pt x="1751" y="274"/>
                  </a:lnTo>
                  <a:lnTo>
                    <a:pt x="1858" y="323"/>
                  </a:lnTo>
                  <a:lnTo>
                    <a:pt x="1960" y="381"/>
                  </a:lnTo>
                  <a:lnTo>
                    <a:pt x="2056" y="440"/>
                  </a:lnTo>
                  <a:lnTo>
                    <a:pt x="2149" y="508"/>
                  </a:lnTo>
                  <a:lnTo>
                    <a:pt x="2234" y="583"/>
                  </a:lnTo>
                  <a:lnTo>
                    <a:pt x="2273" y="622"/>
                  </a:lnTo>
                  <a:lnTo>
                    <a:pt x="2309" y="662"/>
                  </a:lnTo>
                  <a:lnTo>
                    <a:pt x="2348" y="701"/>
                  </a:lnTo>
                  <a:lnTo>
                    <a:pt x="2380" y="743"/>
                  </a:lnTo>
                  <a:lnTo>
                    <a:pt x="2412" y="786"/>
                  </a:lnTo>
                  <a:lnTo>
                    <a:pt x="2441" y="828"/>
                  </a:lnTo>
                  <a:lnTo>
                    <a:pt x="2469" y="875"/>
                  </a:lnTo>
                  <a:lnTo>
                    <a:pt x="2495" y="925"/>
                  </a:lnTo>
                  <a:lnTo>
                    <a:pt x="2519" y="974"/>
                  </a:lnTo>
                  <a:lnTo>
                    <a:pt x="2541" y="1028"/>
                  </a:lnTo>
                  <a:lnTo>
                    <a:pt x="2558" y="1084"/>
                  </a:lnTo>
                  <a:lnTo>
                    <a:pt x="2573" y="1145"/>
                  </a:lnTo>
                  <a:lnTo>
                    <a:pt x="2583" y="1209"/>
                  </a:lnTo>
                  <a:lnTo>
                    <a:pt x="2590" y="1273"/>
                  </a:lnTo>
                  <a:lnTo>
                    <a:pt x="2593" y="1341"/>
                  </a:lnTo>
                  <a:lnTo>
                    <a:pt x="2586" y="1412"/>
                  </a:lnTo>
                  <a:lnTo>
                    <a:pt x="2576" y="1483"/>
                  </a:lnTo>
                  <a:lnTo>
                    <a:pt x="2558" y="1558"/>
                  </a:lnTo>
                  <a:lnTo>
                    <a:pt x="2534" y="1636"/>
                  </a:lnTo>
                  <a:lnTo>
                    <a:pt x="2501" y="1714"/>
                  </a:lnTo>
                  <a:lnTo>
                    <a:pt x="2459" y="1797"/>
                  </a:lnTo>
                  <a:lnTo>
                    <a:pt x="2409" y="1882"/>
                  </a:lnTo>
                  <a:lnTo>
                    <a:pt x="2373" y="1931"/>
                  </a:lnTo>
                  <a:lnTo>
                    <a:pt x="2334" y="1981"/>
                  </a:lnTo>
                  <a:lnTo>
                    <a:pt x="2292" y="2031"/>
                  </a:lnTo>
                  <a:lnTo>
                    <a:pt x="2246" y="2073"/>
                  </a:lnTo>
                  <a:lnTo>
                    <a:pt x="2195" y="2117"/>
                  </a:lnTo>
                  <a:lnTo>
                    <a:pt x="2146" y="2159"/>
                  </a:lnTo>
                  <a:lnTo>
                    <a:pt x="2092" y="2195"/>
                  </a:lnTo>
                  <a:lnTo>
                    <a:pt x="2036" y="2230"/>
                  </a:lnTo>
                  <a:lnTo>
                    <a:pt x="1978" y="2266"/>
                  </a:lnTo>
                  <a:lnTo>
                    <a:pt x="1917" y="2295"/>
                  </a:lnTo>
                  <a:lnTo>
                    <a:pt x="1853" y="2322"/>
                  </a:lnTo>
                  <a:lnTo>
                    <a:pt x="1790" y="2347"/>
                  </a:lnTo>
                  <a:lnTo>
                    <a:pt x="1722" y="2369"/>
                  </a:lnTo>
                  <a:lnTo>
                    <a:pt x="1655" y="2386"/>
                  </a:lnTo>
                  <a:lnTo>
                    <a:pt x="1587" y="2401"/>
                  </a:lnTo>
                  <a:lnTo>
                    <a:pt x="1516" y="2412"/>
                  </a:lnTo>
                  <a:lnTo>
                    <a:pt x="1452" y="2419"/>
                  </a:lnTo>
                  <a:lnTo>
                    <a:pt x="1391" y="2426"/>
                  </a:lnTo>
                  <a:lnTo>
                    <a:pt x="1331" y="2426"/>
                  </a:lnTo>
                  <a:lnTo>
                    <a:pt x="1274" y="2426"/>
                  </a:lnTo>
                  <a:lnTo>
                    <a:pt x="1213" y="2422"/>
                  </a:lnTo>
                  <a:lnTo>
                    <a:pt x="1157" y="2415"/>
                  </a:lnTo>
                  <a:lnTo>
                    <a:pt x="1099" y="2405"/>
                  </a:lnTo>
                  <a:lnTo>
                    <a:pt x="1042" y="2393"/>
                  </a:lnTo>
                  <a:lnTo>
                    <a:pt x="989" y="2380"/>
                  </a:lnTo>
                  <a:lnTo>
                    <a:pt x="935" y="2361"/>
                  </a:lnTo>
                  <a:lnTo>
                    <a:pt x="882" y="2341"/>
                  </a:lnTo>
                  <a:lnTo>
                    <a:pt x="833" y="2319"/>
                  </a:lnTo>
                  <a:lnTo>
                    <a:pt x="783" y="2295"/>
                  </a:lnTo>
                  <a:lnTo>
                    <a:pt x="733" y="2266"/>
                  </a:lnTo>
                  <a:lnTo>
                    <a:pt x="686" y="2237"/>
                  </a:lnTo>
                  <a:lnTo>
                    <a:pt x="640" y="2205"/>
                  </a:lnTo>
                  <a:lnTo>
                    <a:pt x="598" y="2170"/>
                  </a:lnTo>
                  <a:lnTo>
                    <a:pt x="555" y="2134"/>
                  </a:lnTo>
                  <a:lnTo>
                    <a:pt x="516" y="2095"/>
                  </a:lnTo>
                  <a:lnTo>
                    <a:pt x="476" y="2052"/>
                  </a:lnTo>
                  <a:lnTo>
                    <a:pt x="437" y="2010"/>
                  </a:lnTo>
                  <a:lnTo>
                    <a:pt x="402" y="1963"/>
                  </a:lnTo>
                  <a:lnTo>
                    <a:pt x="370" y="1917"/>
                  </a:lnTo>
                  <a:lnTo>
                    <a:pt x="337" y="1868"/>
                  </a:lnTo>
                  <a:lnTo>
                    <a:pt x="306" y="1814"/>
                  </a:lnTo>
                  <a:lnTo>
                    <a:pt x="278" y="1761"/>
                  </a:lnTo>
                  <a:lnTo>
                    <a:pt x="252" y="1704"/>
                  </a:lnTo>
                  <a:lnTo>
                    <a:pt x="227" y="1646"/>
                  </a:lnTo>
                  <a:lnTo>
                    <a:pt x="207" y="1587"/>
                  </a:lnTo>
                  <a:lnTo>
                    <a:pt x="185" y="1526"/>
                  </a:lnTo>
                  <a:lnTo>
                    <a:pt x="167" y="1462"/>
                  </a:lnTo>
                  <a:lnTo>
                    <a:pt x="153" y="1394"/>
                  </a:lnTo>
                  <a:lnTo>
                    <a:pt x="139" y="1323"/>
                  </a:lnTo>
                  <a:lnTo>
                    <a:pt x="132" y="1252"/>
                  </a:lnTo>
                  <a:lnTo>
                    <a:pt x="124" y="1177"/>
                  </a:lnTo>
                  <a:lnTo>
                    <a:pt x="124" y="1102"/>
                  </a:lnTo>
                  <a:lnTo>
                    <a:pt x="124" y="1031"/>
                  </a:lnTo>
                  <a:lnTo>
                    <a:pt x="128" y="964"/>
                  </a:lnTo>
                  <a:lnTo>
                    <a:pt x="142" y="879"/>
                  </a:lnTo>
                  <a:lnTo>
                    <a:pt x="156" y="796"/>
                  </a:lnTo>
                  <a:lnTo>
                    <a:pt x="178" y="722"/>
                  </a:lnTo>
                  <a:lnTo>
                    <a:pt x="207" y="647"/>
                  </a:lnTo>
                  <a:lnTo>
                    <a:pt x="235" y="579"/>
                  </a:lnTo>
                  <a:lnTo>
                    <a:pt x="271" y="515"/>
                  </a:lnTo>
                  <a:lnTo>
                    <a:pt x="310" y="455"/>
                  </a:lnTo>
                  <a:lnTo>
                    <a:pt x="352" y="398"/>
                  </a:lnTo>
                  <a:lnTo>
                    <a:pt x="402" y="349"/>
                  </a:lnTo>
                  <a:lnTo>
                    <a:pt x="452" y="302"/>
                  </a:lnTo>
                  <a:lnTo>
                    <a:pt x="508" y="259"/>
                  </a:lnTo>
                  <a:lnTo>
                    <a:pt x="569" y="223"/>
                  </a:lnTo>
                  <a:lnTo>
                    <a:pt x="630" y="195"/>
                  </a:lnTo>
                  <a:lnTo>
                    <a:pt x="698" y="171"/>
                  </a:lnTo>
                  <a:lnTo>
                    <a:pt x="765" y="149"/>
                  </a:lnTo>
                  <a:lnTo>
                    <a:pt x="840" y="135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0"/>
            <p:cNvSpPr>
              <a:spLocks/>
            </p:cNvSpPr>
            <p:nvPr/>
          </p:nvSpPr>
          <p:spPr bwMode="auto">
            <a:xfrm>
              <a:off x="2630488" y="2303463"/>
              <a:ext cx="68263" cy="65088"/>
            </a:xfrm>
            <a:custGeom>
              <a:avLst/>
              <a:gdLst>
                <a:gd name="T0" fmla="*/ 8 w 698"/>
                <a:gd name="T1" fmla="*/ 199 h 644"/>
                <a:gd name="T2" fmla="*/ 5 w 698"/>
                <a:gd name="T3" fmla="*/ 256 h 644"/>
                <a:gd name="T4" fmla="*/ 0 w 698"/>
                <a:gd name="T5" fmla="*/ 320 h 644"/>
                <a:gd name="T6" fmla="*/ 5 w 698"/>
                <a:gd name="T7" fmla="*/ 391 h 644"/>
                <a:gd name="T8" fmla="*/ 8 w 698"/>
                <a:gd name="T9" fmla="*/ 427 h 644"/>
                <a:gd name="T10" fmla="*/ 15 w 698"/>
                <a:gd name="T11" fmla="*/ 463 h 644"/>
                <a:gd name="T12" fmla="*/ 22 w 698"/>
                <a:gd name="T13" fmla="*/ 494 h 644"/>
                <a:gd name="T14" fmla="*/ 32 w 698"/>
                <a:gd name="T15" fmla="*/ 526 h 644"/>
                <a:gd name="T16" fmla="*/ 47 w 698"/>
                <a:gd name="T17" fmla="*/ 554 h 644"/>
                <a:gd name="T18" fmla="*/ 64 w 698"/>
                <a:gd name="T19" fmla="*/ 580 h 644"/>
                <a:gd name="T20" fmla="*/ 86 w 698"/>
                <a:gd name="T21" fmla="*/ 600 h 644"/>
                <a:gd name="T22" fmla="*/ 111 w 698"/>
                <a:gd name="T23" fmla="*/ 619 h 644"/>
                <a:gd name="T24" fmla="*/ 139 w 698"/>
                <a:gd name="T25" fmla="*/ 633 h 644"/>
                <a:gd name="T26" fmla="*/ 171 w 698"/>
                <a:gd name="T27" fmla="*/ 640 h 644"/>
                <a:gd name="T28" fmla="*/ 203 w 698"/>
                <a:gd name="T29" fmla="*/ 644 h 644"/>
                <a:gd name="T30" fmla="*/ 235 w 698"/>
                <a:gd name="T31" fmla="*/ 644 h 644"/>
                <a:gd name="T32" fmla="*/ 271 w 698"/>
                <a:gd name="T33" fmla="*/ 640 h 644"/>
                <a:gd name="T34" fmla="*/ 303 w 698"/>
                <a:gd name="T35" fmla="*/ 633 h 644"/>
                <a:gd name="T36" fmla="*/ 339 w 698"/>
                <a:gd name="T37" fmla="*/ 626 h 644"/>
                <a:gd name="T38" fmla="*/ 374 w 698"/>
                <a:gd name="T39" fmla="*/ 615 h 644"/>
                <a:gd name="T40" fmla="*/ 442 w 698"/>
                <a:gd name="T41" fmla="*/ 587 h 644"/>
                <a:gd name="T42" fmla="*/ 510 w 698"/>
                <a:gd name="T43" fmla="*/ 554 h 644"/>
                <a:gd name="T44" fmla="*/ 570 w 698"/>
                <a:gd name="T45" fmla="*/ 515 h 644"/>
                <a:gd name="T46" fmla="*/ 594 w 698"/>
                <a:gd name="T47" fmla="*/ 494 h 644"/>
                <a:gd name="T48" fmla="*/ 620 w 698"/>
                <a:gd name="T49" fmla="*/ 469 h 644"/>
                <a:gd name="T50" fmla="*/ 645 w 698"/>
                <a:gd name="T51" fmla="*/ 448 h 644"/>
                <a:gd name="T52" fmla="*/ 662 w 698"/>
                <a:gd name="T53" fmla="*/ 423 h 644"/>
                <a:gd name="T54" fmla="*/ 680 w 698"/>
                <a:gd name="T55" fmla="*/ 398 h 644"/>
                <a:gd name="T56" fmla="*/ 691 w 698"/>
                <a:gd name="T57" fmla="*/ 370 h 644"/>
                <a:gd name="T58" fmla="*/ 698 w 698"/>
                <a:gd name="T59" fmla="*/ 348 h 644"/>
                <a:gd name="T60" fmla="*/ 698 w 698"/>
                <a:gd name="T61" fmla="*/ 324 h 644"/>
                <a:gd name="T62" fmla="*/ 698 w 698"/>
                <a:gd name="T63" fmla="*/ 299 h 644"/>
                <a:gd name="T64" fmla="*/ 691 w 698"/>
                <a:gd name="T65" fmla="*/ 277 h 644"/>
                <a:gd name="T66" fmla="*/ 680 w 698"/>
                <a:gd name="T67" fmla="*/ 256 h 644"/>
                <a:gd name="T68" fmla="*/ 669 w 698"/>
                <a:gd name="T69" fmla="*/ 234 h 644"/>
                <a:gd name="T70" fmla="*/ 655 w 698"/>
                <a:gd name="T71" fmla="*/ 214 h 644"/>
                <a:gd name="T72" fmla="*/ 638 w 698"/>
                <a:gd name="T73" fmla="*/ 195 h 644"/>
                <a:gd name="T74" fmla="*/ 598 w 698"/>
                <a:gd name="T75" fmla="*/ 160 h 644"/>
                <a:gd name="T76" fmla="*/ 555 w 698"/>
                <a:gd name="T77" fmla="*/ 131 h 644"/>
                <a:gd name="T78" fmla="*/ 510 w 698"/>
                <a:gd name="T79" fmla="*/ 102 h 644"/>
                <a:gd name="T80" fmla="*/ 438 w 698"/>
                <a:gd name="T81" fmla="*/ 67 h 644"/>
                <a:gd name="T82" fmla="*/ 364 w 698"/>
                <a:gd name="T83" fmla="*/ 36 h 644"/>
                <a:gd name="T84" fmla="*/ 325 w 698"/>
                <a:gd name="T85" fmla="*/ 21 h 644"/>
                <a:gd name="T86" fmla="*/ 286 w 698"/>
                <a:gd name="T87" fmla="*/ 11 h 644"/>
                <a:gd name="T88" fmla="*/ 246 w 698"/>
                <a:gd name="T89" fmla="*/ 4 h 644"/>
                <a:gd name="T90" fmla="*/ 207 w 698"/>
                <a:gd name="T91" fmla="*/ 0 h 644"/>
                <a:gd name="T92" fmla="*/ 171 w 698"/>
                <a:gd name="T93" fmla="*/ 0 h 644"/>
                <a:gd name="T94" fmla="*/ 139 w 698"/>
                <a:gd name="T95" fmla="*/ 7 h 644"/>
                <a:gd name="T96" fmla="*/ 108 w 698"/>
                <a:gd name="T97" fmla="*/ 21 h 644"/>
                <a:gd name="T98" fmla="*/ 79 w 698"/>
                <a:gd name="T99" fmla="*/ 39 h 644"/>
                <a:gd name="T100" fmla="*/ 54 w 698"/>
                <a:gd name="T101" fmla="*/ 67 h 644"/>
                <a:gd name="T102" fmla="*/ 32 w 698"/>
                <a:gd name="T103" fmla="*/ 99 h 644"/>
                <a:gd name="T104" fmla="*/ 18 w 698"/>
                <a:gd name="T105" fmla="*/ 146 h 644"/>
                <a:gd name="T106" fmla="*/ 8 w 698"/>
                <a:gd name="T107" fmla="*/ 199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98" h="644">
                  <a:moveTo>
                    <a:pt x="8" y="199"/>
                  </a:moveTo>
                  <a:lnTo>
                    <a:pt x="5" y="256"/>
                  </a:lnTo>
                  <a:lnTo>
                    <a:pt x="0" y="320"/>
                  </a:lnTo>
                  <a:lnTo>
                    <a:pt x="5" y="391"/>
                  </a:lnTo>
                  <a:lnTo>
                    <a:pt x="8" y="427"/>
                  </a:lnTo>
                  <a:lnTo>
                    <a:pt x="15" y="463"/>
                  </a:lnTo>
                  <a:lnTo>
                    <a:pt x="22" y="494"/>
                  </a:lnTo>
                  <a:lnTo>
                    <a:pt x="32" y="526"/>
                  </a:lnTo>
                  <a:lnTo>
                    <a:pt x="47" y="554"/>
                  </a:lnTo>
                  <a:lnTo>
                    <a:pt x="64" y="580"/>
                  </a:lnTo>
                  <a:lnTo>
                    <a:pt x="86" y="600"/>
                  </a:lnTo>
                  <a:lnTo>
                    <a:pt x="111" y="619"/>
                  </a:lnTo>
                  <a:lnTo>
                    <a:pt x="139" y="633"/>
                  </a:lnTo>
                  <a:lnTo>
                    <a:pt x="171" y="640"/>
                  </a:lnTo>
                  <a:lnTo>
                    <a:pt x="203" y="644"/>
                  </a:lnTo>
                  <a:lnTo>
                    <a:pt x="235" y="644"/>
                  </a:lnTo>
                  <a:lnTo>
                    <a:pt x="271" y="640"/>
                  </a:lnTo>
                  <a:lnTo>
                    <a:pt x="303" y="633"/>
                  </a:lnTo>
                  <a:lnTo>
                    <a:pt x="339" y="626"/>
                  </a:lnTo>
                  <a:lnTo>
                    <a:pt x="374" y="615"/>
                  </a:lnTo>
                  <a:lnTo>
                    <a:pt x="442" y="587"/>
                  </a:lnTo>
                  <a:lnTo>
                    <a:pt x="510" y="554"/>
                  </a:lnTo>
                  <a:lnTo>
                    <a:pt x="570" y="515"/>
                  </a:lnTo>
                  <a:lnTo>
                    <a:pt x="594" y="494"/>
                  </a:lnTo>
                  <a:lnTo>
                    <a:pt x="620" y="469"/>
                  </a:lnTo>
                  <a:lnTo>
                    <a:pt x="645" y="448"/>
                  </a:lnTo>
                  <a:lnTo>
                    <a:pt x="662" y="423"/>
                  </a:lnTo>
                  <a:lnTo>
                    <a:pt x="680" y="398"/>
                  </a:lnTo>
                  <a:lnTo>
                    <a:pt x="691" y="370"/>
                  </a:lnTo>
                  <a:lnTo>
                    <a:pt x="698" y="348"/>
                  </a:lnTo>
                  <a:lnTo>
                    <a:pt x="698" y="324"/>
                  </a:lnTo>
                  <a:lnTo>
                    <a:pt x="698" y="299"/>
                  </a:lnTo>
                  <a:lnTo>
                    <a:pt x="691" y="277"/>
                  </a:lnTo>
                  <a:lnTo>
                    <a:pt x="680" y="256"/>
                  </a:lnTo>
                  <a:lnTo>
                    <a:pt x="669" y="234"/>
                  </a:lnTo>
                  <a:lnTo>
                    <a:pt x="655" y="214"/>
                  </a:lnTo>
                  <a:lnTo>
                    <a:pt x="638" y="195"/>
                  </a:lnTo>
                  <a:lnTo>
                    <a:pt x="598" y="160"/>
                  </a:lnTo>
                  <a:lnTo>
                    <a:pt x="555" y="131"/>
                  </a:lnTo>
                  <a:lnTo>
                    <a:pt x="510" y="102"/>
                  </a:lnTo>
                  <a:lnTo>
                    <a:pt x="438" y="67"/>
                  </a:lnTo>
                  <a:lnTo>
                    <a:pt x="364" y="36"/>
                  </a:lnTo>
                  <a:lnTo>
                    <a:pt x="325" y="21"/>
                  </a:lnTo>
                  <a:lnTo>
                    <a:pt x="286" y="11"/>
                  </a:lnTo>
                  <a:lnTo>
                    <a:pt x="246" y="4"/>
                  </a:lnTo>
                  <a:lnTo>
                    <a:pt x="207" y="0"/>
                  </a:lnTo>
                  <a:lnTo>
                    <a:pt x="171" y="0"/>
                  </a:lnTo>
                  <a:lnTo>
                    <a:pt x="139" y="7"/>
                  </a:lnTo>
                  <a:lnTo>
                    <a:pt x="108" y="21"/>
                  </a:lnTo>
                  <a:lnTo>
                    <a:pt x="79" y="39"/>
                  </a:lnTo>
                  <a:lnTo>
                    <a:pt x="54" y="67"/>
                  </a:lnTo>
                  <a:lnTo>
                    <a:pt x="32" y="99"/>
                  </a:lnTo>
                  <a:lnTo>
                    <a:pt x="18" y="146"/>
                  </a:lnTo>
                  <a:lnTo>
                    <a:pt x="8" y="199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1"/>
            <p:cNvSpPr>
              <a:spLocks/>
            </p:cNvSpPr>
            <p:nvPr/>
          </p:nvSpPr>
          <p:spPr bwMode="auto">
            <a:xfrm>
              <a:off x="2597150" y="2352675"/>
              <a:ext cx="69850" cy="65088"/>
            </a:xfrm>
            <a:custGeom>
              <a:avLst/>
              <a:gdLst>
                <a:gd name="T0" fmla="*/ 114 w 705"/>
                <a:gd name="T1" fmla="*/ 478 h 655"/>
                <a:gd name="T2" fmla="*/ 43 w 705"/>
                <a:gd name="T3" fmla="*/ 431 h 655"/>
                <a:gd name="T4" fmla="*/ 18 w 705"/>
                <a:gd name="T5" fmla="*/ 399 h 655"/>
                <a:gd name="T6" fmla="*/ 0 w 705"/>
                <a:gd name="T7" fmla="*/ 349 h 655"/>
                <a:gd name="T8" fmla="*/ 0 w 705"/>
                <a:gd name="T9" fmla="*/ 320 h 655"/>
                <a:gd name="T10" fmla="*/ 15 w 705"/>
                <a:gd name="T11" fmla="*/ 300 h 655"/>
                <a:gd name="T12" fmla="*/ 32 w 705"/>
                <a:gd name="T13" fmla="*/ 288 h 655"/>
                <a:gd name="T14" fmla="*/ 47 w 705"/>
                <a:gd name="T15" fmla="*/ 295 h 655"/>
                <a:gd name="T16" fmla="*/ 68 w 705"/>
                <a:gd name="T17" fmla="*/ 339 h 655"/>
                <a:gd name="T18" fmla="*/ 89 w 705"/>
                <a:gd name="T19" fmla="*/ 381 h 655"/>
                <a:gd name="T20" fmla="*/ 118 w 705"/>
                <a:gd name="T21" fmla="*/ 413 h 655"/>
                <a:gd name="T22" fmla="*/ 154 w 705"/>
                <a:gd name="T23" fmla="*/ 434 h 655"/>
                <a:gd name="T24" fmla="*/ 196 w 705"/>
                <a:gd name="T25" fmla="*/ 449 h 655"/>
                <a:gd name="T26" fmla="*/ 235 w 705"/>
                <a:gd name="T27" fmla="*/ 442 h 655"/>
                <a:gd name="T28" fmla="*/ 274 w 705"/>
                <a:gd name="T29" fmla="*/ 424 h 655"/>
                <a:gd name="T30" fmla="*/ 303 w 705"/>
                <a:gd name="T31" fmla="*/ 392 h 655"/>
                <a:gd name="T32" fmla="*/ 342 w 705"/>
                <a:gd name="T33" fmla="*/ 331 h 655"/>
                <a:gd name="T34" fmla="*/ 381 w 705"/>
                <a:gd name="T35" fmla="*/ 242 h 655"/>
                <a:gd name="T36" fmla="*/ 424 w 705"/>
                <a:gd name="T37" fmla="*/ 122 h 655"/>
                <a:gd name="T38" fmla="*/ 456 w 705"/>
                <a:gd name="T39" fmla="*/ 43 h 655"/>
                <a:gd name="T40" fmla="*/ 488 w 705"/>
                <a:gd name="T41" fmla="*/ 7 h 655"/>
                <a:gd name="T42" fmla="*/ 509 w 705"/>
                <a:gd name="T43" fmla="*/ 0 h 655"/>
                <a:gd name="T44" fmla="*/ 506 w 705"/>
                <a:gd name="T45" fmla="*/ 51 h 655"/>
                <a:gd name="T46" fmla="*/ 488 w 705"/>
                <a:gd name="T47" fmla="*/ 104 h 655"/>
                <a:gd name="T48" fmla="*/ 442 w 705"/>
                <a:gd name="T49" fmla="*/ 207 h 655"/>
                <a:gd name="T50" fmla="*/ 398 w 705"/>
                <a:gd name="T51" fmla="*/ 310 h 655"/>
                <a:gd name="T52" fmla="*/ 364 w 705"/>
                <a:gd name="T53" fmla="*/ 413 h 655"/>
                <a:gd name="T54" fmla="*/ 359 w 705"/>
                <a:gd name="T55" fmla="*/ 463 h 655"/>
                <a:gd name="T56" fmla="*/ 374 w 705"/>
                <a:gd name="T57" fmla="*/ 509 h 655"/>
                <a:gd name="T58" fmla="*/ 406 w 705"/>
                <a:gd name="T59" fmla="*/ 544 h 655"/>
                <a:gd name="T60" fmla="*/ 459 w 705"/>
                <a:gd name="T61" fmla="*/ 573 h 655"/>
                <a:gd name="T62" fmla="*/ 527 w 705"/>
                <a:gd name="T63" fmla="*/ 588 h 655"/>
                <a:gd name="T64" fmla="*/ 577 w 705"/>
                <a:gd name="T65" fmla="*/ 584 h 655"/>
                <a:gd name="T66" fmla="*/ 605 w 705"/>
                <a:gd name="T67" fmla="*/ 566 h 655"/>
                <a:gd name="T68" fmla="*/ 627 w 705"/>
                <a:gd name="T69" fmla="*/ 534 h 655"/>
                <a:gd name="T70" fmla="*/ 662 w 705"/>
                <a:gd name="T71" fmla="*/ 502 h 655"/>
                <a:gd name="T72" fmla="*/ 679 w 705"/>
                <a:gd name="T73" fmla="*/ 498 h 655"/>
                <a:gd name="T74" fmla="*/ 694 w 705"/>
                <a:gd name="T75" fmla="*/ 502 h 655"/>
                <a:gd name="T76" fmla="*/ 705 w 705"/>
                <a:gd name="T77" fmla="*/ 530 h 655"/>
                <a:gd name="T78" fmla="*/ 698 w 705"/>
                <a:gd name="T79" fmla="*/ 573 h 655"/>
                <a:gd name="T80" fmla="*/ 662 w 705"/>
                <a:gd name="T81" fmla="*/ 615 h 655"/>
                <a:gd name="T82" fmla="*/ 613 w 705"/>
                <a:gd name="T83" fmla="*/ 644 h 655"/>
                <a:gd name="T84" fmla="*/ 552 w 705"/>
                <a:gd name="T85" fmla="*/ 655 h 655"/>
                <a:gd name="T86" fmla="*/ 488 w 705"/>
                <a:gd name="T87" fmla="*/ 648 h 655"/>
                <a:gd name="T88" fmla="*/ 435 w 705"/>
                <a:gd name="T89" fmla="*/ 630 h 655"/>
                <a:gd name="T90" fmla="*/ 381 w 705"/>
                <a:gd name="T91" fmla="*/ 602 h 655"/>
                <a:gd name="T92" fmla="*/ 345 w 705"/>
                <a:gd name="T93" fmla="*/ 559 h 655"/>
                <a:gd name="T94" fmla="*/ 310 w 705"/>
                <a:gd name="T95" fmla="*/ 491 h 655"/>
                <a:gd name="T96" fmla="*/ 306 w 705"/>
                <a:gd name="T97" fmla="*/ 473 h 655"/>
                <a:gd name="T98" fmla="*/ 292 w 705"/>
                <a:gd name="T99" fmla="*/ 491 h 655"/>
                <a:gd name="T100" fmla="*/ 253 w 705"/>
                <a:gd name="T101" fmla="*/ 505 h 655"/>
                <a:gd name="T102" fmla="*/ 189 w 705"/>
                <a:gd name="T103" fmla="*/ 502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05" h="655">
                  <a:moveTo>
                    <a:pt x="154" y="491"/>
                  </a:moveTo>
                  <a:lnTo>
                    <a:pt x="114" y="478"/>
                  </a:lnTo>
                  <a:lnTo>
                    <a:pt x="78" y="456"/>
                  </a:lnTo>
                  <a:lnTo>
                    <a:pt x="43" y="431"/>
                  </a:lnTo>
                  <a:lnTo>
                    <a:pt x="29" y="413"/>
                  </a:lnTo>
                  <a:lnTo>
                    <a:pt x="18" y="399"/>
                  </a:lnTo>
                  <a:lnTo>
                    <a:pt x="7" y="374"/>
                  </a:lnTo>
                  <a:lnTo>
                    <a:pt x="0" y="349"/>
                  </a:lnTo>
                  <a:lnTo>
                    <a:pt x="0" y="335"/>
                  </a:lnTo>
                  <a:lnTo>
                    <a:pt x="0" y="320"/>
                  </a:lnTo>
                  <a:lnTo>
                    <a:pt x="4" y="310"/>
                  </a:lnTo>
                  <a:lnTo>
                    <a:pt x="15" y="300"/>
                  </a:lnTo>
                  <a:lnTo>
                    <a:pt x="29" y="288"/>
                  </a:lnTo>
                  <a:lnTo>
                    <a:pt x="32" y="288"/>
                  </a:lnTo>
                  <a:lnTo>
                    <a:pt x="39" y="288"/>
                  </a:lnTo>
                  <a:lnTo>
                    <a:pt x="47" y="295"/>
                  </a:lnTo>
                  <a:lnTo>
                    <a:pt x="57" y="310"/>
                  </a:lnTo>
                  <a:lnTo>
                    <a:pt x="68" y="339"/>
                  </a:lnTo>
                  <a:lnTo>
                    <a:pt x="78" y="366"/>
                  </a:lnTo>
                  <a:lnTo>
                    <a:pt x="89" y="381"/>
                  </a:lnTo>
                  <a:lnTo>
                    <a:pt x="103" y="399"/>
                  </a:lnTo>
                  <a:lnTo>
                    <a:pt x="118" y="413"/>
                  </a:lnTo>
                  <a:lnTo>
                    <a:pt x="135" y="424"/>
                  </a:lnTo>
                  <a:lnTo>
                    <a:pt x="154" y="434"/>
                  </a:lnTo>
                  <a:lnTo>
                    <a:pt x="174" y="445"/>
                  </a:lnTo>
                  <a:lnTo>
                    <a:pt x="196" y="449"/>
                  </a:lnTo>
                  <a:lnTo>
                    <a:pt x="217" y="449"/>
                  </a:lnTo>
                  <a:lnTo>
                    <a:pt x="235" y="442"/>
                  </a:lnTo>
                  <a:lnTo>
                    <a:pt x="256" y="434"/>
                  </a:lnTo>
                  <a:lnTo>
                    <a:pt x="274" y="424"/>
                  </a:lnTo>
                  <a:lnTo>
                    <a:pt x="288" y="410"/>
                  </a:lnTo>
                  <a:lnTo>
                    <a:pt x="303" y="392"/>
                  </a:lnTo>
                  <a:lnTo>
                    <a:pt x="317" y="374"/>
                  </a:lnTo>
                  <a:lnTo>
                    <a:pt x="342" y="331"/>
                  </a:lnTo>
                  <a:lnTo>
                    <a:pt x="364" y="288"/>
                  </a:lnTo>
                  <a:lnTo>
                    <a:pt x="381" y="242"/>
                  </a:lnTo>
                  <a:lnTo>
                    <a:pt x="410" y="164"/>
                  </a:lnTo>
                  <a:lnTo>
                    <a:pt x="424" y="122"/>
                  </a:lnTo>
                  <a:lnTo>
                    <a:pt x="442" y="68"/>
                  </a:lnTo>
                  <a:lnTo>
                    <a:pt x="456" y="43"/>
                  </a:lnTo>
                  <a:lnTo>
                    <a:pt x="470" y="22"/>
                  </a:lnTo>
                  <a:lnTo>
                    <a:pt x="488" y="7"/>
                  </a:lnTo>
                  <a:lnTo>
                    <a:pt x="498" y="0"/>
                  </a:lnTo>
                  <a:lnTo>
                    <a:pt x="509" y="0"/>
                  </a:lnTo>
                  <a:lnTo>
                    <a:pt x="509" y="22"/>
                  </a:lnTo>
                  <a:lnTo>
                    <a:pt x="506" y="51"/>
                  </a:lnTo>
                  <a:lnTo>
                    <a:pt x="498" y="75"/>
                  </a:lnTo>
                  <a:lnTo>
                    <a:pt x="488" y="104"/>
                  </a:lnTo>
                  <a:lnTo>
                    <a:pt x="463" y="161"/>
                  </a:lnTo>
                  <a:lnTo>
                    <a:pt x="442" y="207"/>
                  </a:lnTo>
                  <a:lnTo>
                    <a:pt x="420" y="256"/>
                  </a:lnTo>
                  <a:lnTo>
                    <a:pt x="398" y="310"/>
                  </a:lnTo>
                  <a:lnTo>
                    <a:pt x="378" y="363"/>
                  </a:lnTo>
                  <a:lnTo>
                    <a:pt x="364" y="413"/>
                  </a:lnTo>
                  <a:lnTo>
                    <a:pt x="359" y="438"/>
                  </a:lnTo>
                  <a:lnTo>
                    <a:pt x="359" y="463"/>
                  </a:lnTo>
                  <a:lnTo>
                    <a:pt x="364" y="488"/>
                  </a:lnTo>
                  <a:lnTo>
                    <a:pt x="374" y="509"/>
                  </a:lnTo>
                  <a:lnTo>
                    <a:pt x="384" y="527"/>
                  </a:lnTo>
                  <a:lnTo>
                    <a:pt x="406" y="544"/>
                  </a:lnTo>
                  <a:lnTo>
                    <a:pt x="427" y="563"/>
                  </a:lnTo>
                  <a:lnTo>
                    <a:pt x="459" y="573"/>
                  </a:lnTo>
                  <a:lnTo>
                    <a:pt x="491" y="584"/>
                  </a:lnTo>
                  <a:lnTo>
                    <a:pt x="527" y="588"/>
                  </a:lnTo>
                  <a:lnTo>
                    <a:pt x="559" y="588"/>
                  </a:lnTo>
                  <a:lnTo>
                    <a:pt x="577" y="584"/>
                  </a:lnTo>
                  <a:lnTo>
                    <a:pt x="591" y="580"/>
                  </a:lnTo>
                  <a:lnTo>
                    <a:pt x="605" y="566"/>
                  </a:lnTo>
                  <a:lnTo>
                    <a:pt x="616" y="552"/>
                  </a:lnTo>
                  <a:lnTo>
                    <a:pt x="627" y="534"/>
                  </a:lnTo>
                  <a:lnTo>
                    <a:pt x="640" y="520"/>
                  </a:lnTo>
                  <a:lnTo>
                    <a:pt x="662" y="502"/>
                  </a:lnTo>
                  <a:lnTo>
                    <a:pt x="673" y="498"/>
                  </a:lnTo>
                  <a:lnTo>
                    <a:pt x="679" y="498"/>
                  </a:lnTo>
                  <a:lnTo>
                    <a:pt x="687" y="498"/>
                  </a:lnTo>
                  <a:lnTo>
                    <a:pt x="694" y="502"/>
                  </a:lnTo>
                  <a:lnTo>
                    <a:pt x="701" y="517"/>
                  </a:lnTo>
                  <a:lnTo>
                    <a:pt x="705" y="530"/>
                  </a:lnTo>
                  <a:lnTo>
                    <a:pt x="701" y="552"/>
                  </a:lnTo>
                  <a:lnTo>
                    <a:pt x="698" y="573"/>
                  </a:lnTo>
                  <a:lnTo>
                    <a:pt x="684" y="591"/>
                  </a:lnTo>
                  <a:lnTo>
                    <a:pt x="662" y="615"/>
                  </a:lnTo>
                  <a:lnTo>
                    <a:pt x="637" y="634"/>
                  </a:lnTo>
                  <a:lnTo>
                    <a:pt x="613" y="644"/>
                  </a:lnTo>
                  <a:lnTo>
                    <a:pt x="581" y="651"/>
                  </a:lnTo>
                  <a:lnTo>
                    <a:pt x="552" y="655"/>
                  </a:lnTo>
                  <a:lnTo>
                    <a:pt x="520" y="655"/>
                  </a:lnTo>
                  <a:lnTo>
                    <a:pt x="488" y="648"/>
                  </a:lnTo>
                  <a:lnTo>
                    <a:pt x="459" y="641"/>
                  </a:lnTo>
                  <a:lnTo>
                    <a:pt x="435" y="630"/>
                  </a:lnTo>
                  <a:lnTo>
                    <a:pt x="406" y="620"/>
                  </a:lnTo>
                  <a:lnTo>
                    <a:pt x="381" y="602"/>
                  </a:lnTo>
                  <a:lnTo>
                    <a:pt x="359" y="580"/>
                  </a:lnTo>
                  <a:lnTo>
                    <a:pt x="345" y="559"/>
                  </a:lnTo>
                  <a:lnTo>
                    <a:pt x="327" y="524"/>
                  </a:lnTo>
                  <a:lnTo>
                    <a:pt x="310" y="491"/>
                  </a:lnTo>
                  <a:lnTo>
                    <a:pt x="306" y="481"/>
                  </a:lnTo>
                  <a:lnTo>
                    <a:pt x="306" y="473"/>
                  </a:lnTo>
                  <a:lnTo>
                    <a:pt x="306" y="481"/>
                  </a:lnTo>
                  <a:lnTo>
                    <a:pt x="292" y="491"/>
                  </a:lnTo>
                  <a:lnTo>
                    <a:pt x="274" y="502"/>
                  </a:lnTo>
                  <a:lnTo>
                    <a:pt x="253" y="505"/>
                  </a:lnTo>
                  <a:lnTo>
                    <a:pt x="232" y="505"/>
                  </a:lnTo>
                  <a:lnTo>
                    <a:pt x="189" y="502"/>
                  </a:lnTo>
                  <a:lnTo>
                    <a:pt x="154" y="491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2"/>
            <p:cNvSpPr>
              <a:spLocks/>
            </p:cNvSpPr>
            <p:nvPr/>
          </p:nvSpPr>
          <p:spPr bwMode="auto">
            <a:xfrm>
              <a:off x="1917700" y="3105150"/>
              <a:ext cx="254000" cy="404813"/>
            </a:xfrm>
            <a:custGeom>
              <a:avLst/>
              <a:gdLst>
                <a:gd name="T0" fmla="*/ 139 w 2569"/>
                <a:gd name="T1" fmla="*/ 2360 h 4074"/>
                <a:gd name="T2" fmla="*/ 231 w 2569"/>
                <a:gd name="T3" fmla="*/ 1711 h 4074"/>
                <a:gd name="T4" fmla="*/ 267 w 2569"/>
                <a:gd name="T5" fmla="*/ 996 h 4074"/>
                <a:gd name="T6" fmla="*/ 271 w 2569"/>
                <a:gd name="T7" fmla="*/ 605 h 4074"/>
                <a:gd name="T8" fmla="*/ 317 w 2569"/>
                <a:gd name="T9" fmla="*/ 371 h 4074"/>
                <a:gd name="T10" fmla="*/ 427 w 2569"/>
                <a:gd name="T11" fmla="*/ 182 h 4074"/>
                <a:gd name="T12" fmla="*/ 591 w 2569"/>
                <a:gd name="T13" fmla="*/ 61 h 4074"/>
                <a:gd name="T14" fmla="*/ 779 w 2569"/>
                <a:gd name="T15" fmla="*/ 7 h 4074"/>
                <a:gd name="T16" fmla="*/ 983 w 2569"/>
                <a:gd name="T17" fmla="*/ 12 h 4074"/>
                <a:gd name="T18" fmla="*/ 1189 w 2569"/>
                <a:gd name="T19" fmla="*/ 65 h 4074"/>
                <a:gd name="T20" fmla="*/ 1384 w 2569"/>
                <a:gd name="T21" fmla="*/ 158 h 4074"/>
                <a:gd name="T22" fmla="*/ 1559 w 2569"/>
                <a:gd name="T23" fmla="*/ 282 h 4074"/>
                <a:gd name="T24" fmla="*/ 1701 w 2569"/>
                <a:gd name="T25" fmla="*/ 431 h 4074"/>
                <a:gd name="T26" fmla="*/ 1797 w 2569"/>
                <a:gd name="T27" fmla="*/ 602 h 4074"/>
                <a:gd name="T28" fmla="*/ 1854 w 2569"/>
                <a:gd name="T29" fmla="*/ 812 h 4074"/>
                <a:gd name="T30" fmla="*/ 1872 w 2569"/>
                <a:gd name="T31" fmla="*/ 1178 h 4074"/>
                <a:gd name="T32" fmla="*/ 1808 w 2569"/>
                <a:gd name="T33" fmla="*/ 1701 h 4074"/>
                <a:gd name="T34" fmla="*/ 1665 w 2569"/>
                <a:gd name="T35" fmla="*/ 2448 h 4074"/>
                <a:gd name="T36" fmla="*/ 1694 w 2569"/>
                <a:gd name="T37" fmla="*/ 2641 h 4074"/>
                <a:gd name="T38" fmla="*/ 1747 w 2569"/>
                <a:gd name="T39" fmla="*/ 2719 h 4074"/>
                <a:gd name="T40" fmla="*/ 1986 w 2569"/>
                <a:gd name="T41" fmla="*/ 2897 h 4074"/>
                <a:gd name="T42" fmla="*/ 2124 w 2569"/>
                <a:gd name="T43" fmla="*/ 3060 h 4074"/>
                <a:gd name="T44" fmla="*/ 2235 w 2569"/>
                <a:gd name="T45" fmla="*/ 3135 h 4074"/>
                <a:gd name="T46" fmla="*/ 2419 w 2569"/>
                <a:gd name="T47" fmla="*/ 3163 h 4074"/>
                <a:gd name="T48" fmla="*/ 2516 w 2569"/>
                <a:gd name="T49" fmla="*/ 3217 h 4074"/>
                <a:gd name="T50" fmla="*/ 2566 w 2569"/>
                <a:gd name="T51" fmla="*/ 3320 h 4074"/>
                <a:gd name="T52" fmla="*/ 2541 w 2569"/>
                <a:gd name="T53" fmla="*/ 3480 h 4074"/>
                <a:gd name="T54" fmla="*/ 2444 w 2569"/>
                <a:gd name="T55" fmla="*/ 3586 h 4074"/>
                <a:gd name="T56" fmla="*/ 2363 w 2569"/>
                <a:gd name="T57" fmla="*/ 3615 h 4074"/>
                <a:gd name="T58" fmla="*/ 2221 w 2569"/>
                <a:gd name="T59" fmla="*/ 3590 h 4074"/>
                <a:gd name="T60" fmla="*/ 2163 w 2569"/>
                <a:gd name="T61" fmla="*/ 3629 h 4074"/>
                <a:gd name="T62" fmla="*/ 2121 w 2569"/>
                <a:gd name="T63" fmla="*/ 3754 h 4074"/>
                <a:gd name="T64" fmla="*/ 2004 w 2569"/>
                <a:gd name="T65" fmla="*/ 3807 h 4074"/>
                <a:gd name="T66" fmla="*/ 1872 w 2569"/>
                <a:gd name="T67" fmla="*/ 3757 h 4074"/>
                <a:gd name="T68" fmla="*/ 1822 w 2569"/>
                <a:gd name="T69" fmla="*/ 3768 h 4074"/>
                <a:gd name="T70" fmla="*/ 1797 w 2569"/>
                <a:gd name="T71" fmla="*/ 3871 h 4074"/>
                <a:gd name="T72" fmla="*/ 1743 w 2569"/>
                <a:gd name="T73" fmla="*/ 3918 h 4074"/>
                <a:gd name="T74" fmla="*/ 1645 w 2569"/>
                <a:gd name="T75" fmla="*/ 3925 h 4074"/>
                <a:gd name="T76" fmla="*/ 1548 w 2569"/>
                <a:gd name="T77" fmla="*/ 3871 h 4074"/>
                <a:gd name="T78" fmla="*/ 1527 w 2569"/>
                <a:gd name="T79" fmla="*/ 3903 h 4074"/>
                <a:gd name="T80" fmla="*/ 1466 w 2569"/>
                <a:gd name="T81" fmla="*/ 3989 h 4074"/>
                <a:gd name="T82" fmla="*/ 1352 w 2569"/>
                <a:gd name="T83" fmla="*/ 4003 h 4074"/>
                <a:gd name="T84" fmla="*/ 1238 w 2569"/>
                <a:gd name="T85" fmla="*/ 3946 h 4074"/>
                <a:gd name="T86" fmla="*/ 1206 w 2569"/>
                <a:gd name="T87" fmla="*/ 3939 h 4074"/>
                <a:gd name="T88" fmla="*/ 1167 w 2569"/>
                <a:gd name="T89" fmla="*/ 4017 h 4074"/>
                <a:gd name="T90" fmla="*/ 1064 w 2569"/>
                <a:gd name="T91" fmla="*/ 4071 h 4074"/>
                <a:gd name="T92" fmla="*/ 918 w 2569"/>
                <a:gd name="T93" fmla="*/ 4052 h 4074"/>
                <a:gd name="T94" fmla="*/ 825 w 2569"/>
                <a:gd name="T95" fmla="*/ 3986 h 4074"/>
                <a:gd name="T96" fmla="*/ 790 w 2569"/>
                <a:gd name="T97" fmla="*/ 3889 h 4074"/>
                <a:gd name="T98" fmla="*/ 734 w 2569"/>
                <a:gd name="T99" fmla="*/ 3825 h 4074"/>
                <a:gd name="T100" fmla="*/ 463 w 2569"/>
                <a:gd name="T101" fmla="*/ 3693 h 4074"/>
                <a:gd name="T102" fmla="*/ 236 w 2569"/>
                <a:gd name="T103" fmla="*/ 3554 h 4074"/>
                <a:gd name="T104" fmla="*/ 93 w 2569"/>
                <a:gd name="T105" fmla="*/ 3402 h 4074"/>
                <a:gd name="T106" fmla="*/ 11 w 2569"/>
                <a:gd name="T107" fmla="*/ 3224 h 4074"/>
                <a:gd name="T108" fmla="*/ 0 w 2569"/>
                <a:gd name="T109" fmla="*/ 3053 h 4074"/>
                <a:gd name="T110" fmla="*/ 61 w 2569"/>
                <a:gd name="T111" fmla="*/ 2707 h 4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9" h="4074">
                  <a:moveTo>
                    <a:pt x="61" y="2707"/>
                  </a:moveTo>
                  <a:lnTo>
                    <a:pt x="82" y="2612"/>
                  </a:lnTo>
                  <a:lnTo>
                    <a:pt x="104" y="2519"/>
                  </a:lnTo>
                  <a:lnTo>
                    <a:pt x="139" y="2360"/>
                  </a:lnTo>
                  <a:lnTo>
                    <a:pt x="168" y="2199"/>
                  </a:lnTo>
                  <a:lnTo>
                    <a:pt x="192" y="2036"/>
                  </a:lnTo>
                  <a:lnTo>
                    <a:pt x="214" y="1872"/>
                  </a:lnTo>
                  <a:lnTo>
                    <a:pt x="231" y="1711"/>
                  </a:lnTo>
                  <a:lnTo>
                    <a:pt x="246" y="1548"/>
                  </a:lnTo>
                  <a:lnTo>
                    <a:pt x="267" y="1221"/>
                  </a:lnTo>
                  <a:lnTo>
                    <a:pt x="271" y="1115"/>
                  </a:lnTo>
                  <a:lnTo>
                    <a:pt x="267" y="996"/>
                  </a:lnTo>
                  <a:lnTo>
                    <a:pt x="267" y="869"/>
                  </a:lnTo>
                  <a:lnTo>
                    <a:pt x="267" y="737"/>
                  </a:lnTo>
                  <a:lnTo>
                    <a:pt x="267" y="669"/>
                  </a:lnTo>
                  <a:lnTo>
                    <a:pt x="271" y="605"/>
                  </a:lnTo>
                  <a:lnTo>
                    <a:pt x="278" y="541"/>
                  </a:lnTo>
                  <a:lnTo>
                    <a:pt x="288" y="481"/>
                  </a:lnTo>
                  <a:lnTo>
                    <a:pt x="299" y="424"/>
                  </a:lnTo>
                  <a:lnTo>
                    <a:pt x="317" y="371"/>
                  </a:lnTo>
                  <a:lnTo>
                    <a:pt x="334" y="317"/>
                  </a:lnTo>
                  <a:lnTo>
                    <a:pt x="360" y="271"/>
                  </a:lnTo>
                  <a:lnTo>
                    <a:pt x="392" y="225"/>
                  </a:lnTo>
                  <a:lnTo>
                    <a:pt x="427" y="182"/>
                  </a:lnTo>
                  <a:lnTo>
                    <a:pt x="466" y="146"/>
                  </a:lnTo>
                  <a:lnTo>
                    <a:pt x="505" y="111"/>
                  </a:lnTo>
                  <a:lnTo>
                    <a:pt x="544" y="86"/>
                  </a:lnTo>
                  <a:lnTo>
                    <a:pt x="591" y="61"/>
                  </a:lnTo>
                  <a:lnTo>
                    <a:pt x="634" y="40"/>
                  </a:lnTo>
                  <a:lnTo>
                    <a:pt x="680" y="26"/>
                  </a:lnTo>
                  <a:lnTo>
                    <a:pt x="730" y="15"/>
                  </a:lnTo>
                  <a:lnTo>
                    <a:pt x="779" y="7"/>
                  </a:lnTo>
                  <a:lnTo>
                    <a:pt x="829" y="0"/>
                  </a:lnTo>
                  <a:lnTo>
                    <a:pt x="879" y="0"/>
                  </a:lnTo>
                  <a:lnTo>
                    <a:pt x="929" y="4"/>
                  </a:lnTo>
                  <a:lnTo>
                    <a:pt x="983" y="12"/>
                  </a:lnTo>
                  <a:lnTo>
                    <a:pt x="1032" y="19"/>
                  </a:lnTo>
                  <a:lnTo>
                    <a:pt x="1086" y="33"/>
                  </a:lnTo>
                  <a:lnTo>
                    <a:pt x="1135" y="46"/>
                  </a:lnTo>
                  <a:lnTo>
                    <a:pt x="1189" y="65"/>
                  </a:lnTo>
                  <a:lnTo>
                    <a:pt x="1238" y="83"/>
                  </a:lnTo>
                  <a:lnTo>
                    <a:pt x="1288" y="107"/>
                  </a:lnTo>
                  <a:lnTo>
                    <a:pt x="1338" y="132"/>
                  </a:lnTo>
                  <a:lnTo>
                    <a:pt x="1384" y="158"/>
                  </a:lnTo>
                  <a:lnTo>
                    <a:pt x="1430" y="185"/>
                  </a:lnTo>
                  <a:lnTo>
                    <a:pt x="1477" y="217"/>
                  </a:lnTo>
                  <a:lnTo>
                    <a:pt x="1520" y="249"/>
                  </a:lnTo>
                  <a:lnTo>
                    <a:pt x="1559" y="282"/>
                  </a:lnTo>
                  <a:lnTo>
                    <a:pt x="1598" y="317"/>
                  </a:lnTo>
                  <a:lnTo>
                    <a:pt x="1633" y="356"/>
                  </a:lnTo>
                  <a:lnTo>
                    <a:pt x="1669" y="392"/>
                  </a:lnTo>
                  <a:lnTo>
                    <a:pt x="1701" y="431"/>
                  </a:lnTo>
                  <a:lnTo>
                    <a:pt x="1730" y="470"/>
                  </a:lnTo>
                  <a:lnTo>
                    <a:pt x="1755" y="510"/>
                  </a:lnTo>
                  <a:lnTo>
                    <a:pt x="1779" y="556"/>
                  </a:lnTo>
                  <a:lnTo>
                    <a:pt x="1797" y="602"/>
                  </a:lnTo>
                  <a:lnTo>
                    <a:pt x="1815" y="652"/>
                  </a:lnTo>
                  <a:lnTo>
                    <a:pt x="1833" y="702"/>
                  </a:lnTo>
                  <a:lnTo>
                    <a:pt x="1843" y="754"/>
                  </a:lnTo>
                  <a:lnTo>
                    <a:pt x="1854" y="812"/>
                  </a:lnTo>
                  <a:lnTo>
                    <a:pt x="1862" y="869"/>
                  </a:lnTo>
                  <a:lnTo>
                    <a:pt x="1868" y="929"/>
                  </a:lnTo>
                  <a:lnTo>
                    <a:pt x="1872" y="1050"/>
                  </a:lnTo>
                  <a:lnTo>
                    <a:pt x="1872" y="1178"/>
                  </a:lnTo>
                  <a:lnTo>
                    <a:pt x="1862" y="1306"/>
                  </a:lnTo>
                  <a:lnTo>
                    <a:pt x="1847" y="1438"/>
                  </a:lnTo>
                  <a:lnTo>
                    <a:pt x="1829" y="1569"/>
                  </a:lnTo>
                  <a:lnTo>
                    <a:pt x="1808" y="1701"/>
                  </a:lnTo>
                  <a:lnTo>
                    <a:pt x="1762" y="1953"/>
                  </a:lnTo>
                  <a:lnTo>
                    <a:pt x="1711" y="2189"/>
                  </a:lnTo>
                  <a:lnTo>
                    <a:pt x="1676" y="2395"/>
                  </a:lnTo>
                  <a:lnTo>
                    <a:pt x="1665" y="2448"/>
                  </a:lnTo>
                  <a:lnTo>
                    <a:pt x="1665" y="2498"/>
                  </a:lnTo>
                  <a:lnTo>
                    <a:pt x="1669" y="2548"/>
                  </a:lnTo>
                  <a:lnTo>
                    <a:pt x="1676" y="2597"/>
                  </a:lnTo>
                  <a:lnTo>
                    <a:pt x="1694" y="2641"/>
                  </a:lnTo>
                  <a:lnTo>
                    <a:pt x="1704" y="2661"/>
                  </a:lnTo>
                  <a:lnTo>
                    <a:pt x="1716" y="2683"/>
                  </a:lnTo>
                  <a:lnTo>
                    <a:pt x="1733" y="2701"/>
                  </a:lnTo>
                  <a:lnTo>
                    <a:pt x="1747" y="2719"/>
                  </a:lnTo>
                  <a:lnTo>
                    <a:pt x="1769" y="2736"/>
                  </a:lnTo>
                  <a:lnTo>
                    <a:pt x="1790" y="2754"/>
                  </a:lnTo>
                  <a:lnTo>
                    <a:pt x="1921" y="2846"/>
                  </a:lnTo>
                  <a:lnTo>
                    <a:pt x="1986" y="2897"/>
                  </a:lnTo>
                  <a:lnTo>
                    <a:pt x="2014" y="2925"/>
                  </a:lnTo>
                  <a:lnTo>
                    <a:pt x="2043" y="2953"/>
                  </a:lnTo>
                  <a:lnTo>
                    <a:pt x="2082" y="3007"/>
                  </a:lnTo>
                  <a:lnTo>
                    <a:pt x="2124" y="3060"/>
                  </a:lnTo>
                  <a:lnTo>
                    <a:pt x="2150" y="3085"/>
                  </a:lnTo>
                  <a:lnTo>
                    <a:pt x="2175" y="3107"/>
                  </a:lnTo>
                  <a:lnTo>
                    <a:pt x="2202" y="3124"/>
                  </a:lnTo>
                  <a:lnTo>
                    <a:pt x="2235" y="3135"/>
                  </a:lnTo>
                  <a:lnTo>
                    <a:pt x="2281" y="3146"/>
                  </a:lnTo>
                  <a:lnTo>
                    <a:pt x="2327" y="3149"/>
                  </a:lnTo>
                  <a:lnTo>
                    <a:pt x="2373" y="3156"/>
                  </a:lnTo>
                  <a:lnTo>
                    <a:pt x="2419" y="3163"/>
                  </a:lnTo>
                  <a:lnTo>
                    <a:pt x="2459" y="3178"/>
                  </a:lnTo>
                  <a:lnTo>
                    <a:pt x="2480" y="3188"/>
                  </a:lnTo>
                  <a:lnTo>
                    <a:pt x="2498" y="3199"/>
                  </a:lnTo>
                  <a:lnTo>
                    <a:pt x="2516" y="3217"/>
                  </a:lnTo>
                  <a:lnTo>
                    <a:pt x="2530" y="3234"/>
                  </a:lnTo>
                  <a:lnTo>
                    <a:pt x="2544" y="3256"/>
                  </a:lnTo>
                  <a:lnTo>
                    <a:pt x="2555" y="3281"/>
                  </a:lnTo>
                  <a:lnTo>
                    <a:pt x="2566" y="3320"/>
                  </a:lnTo>
                  <a:lnTo>
                    <a:pt x="2569" y="3359"/>
                  </a:lnTo>
                  <a:lnTo>
                    <a:pt x="2566" y="3402"/>
                  </a:lnTo>
                  <a:lnTo>
                    <a:pt x="2555" y="3441"/>
                  </a:lnTo>
                  <a:lnTo>
                    <a:pt x="2541" y="3480"/>
                  </a:lnTo>
                  <a:lnTo>
                    <a:pt x="2519" y="3515"/>
                  </a:lnTo>
                  <a:lnTo>
                    <a:pt x="2495" y="3547"/>
                  </a:lnTo>
                  <a:lnTo>
                    <a:pt x="2463" y="3576"/>
                  </a:lnTo>
                  <a:lnTo>
                    <a:pt x="2444" y="3586"/>
                  </a:lnTo>
                  <a:lnTo>
                    <a:pt x="2424" y="3598"/>
                  </a:lnTo>
                  <a:lnTo>
                    <a:pt x="2405" y="3608"/>
                  </a:lnTo>
                  <a:lnTo>
                    <a:pt x="2385" y="3612"/>
                  </a:lnTo>
                  <a:lnTo>
                    <a:pt x="2363" y="3615"/>
                  </a:lnTo>
                  <a:lnTo>
                    <a:pt x="2341" y="3618"/>
                  </a:lnTo>
                  <a:lnTo>
                    <a:pt x="2302" y="3615"/>
                  </a:lnTo>
                  <a:lnTo>
                    <a:pt x="2263" y="3605"/>
                  </a:lnTo>
                  <a:lnTo>
                    <a:pt x="2221" y="3590"/>
                  </a:lnTo>
                  <a:lnTo>
                    <a:pt x="2182" y="3569"/>
                  </a:lnTo>
                  <a:lnTo>
                    <a:pt x="2143" y="3544"/>
                  </a:lnTo>
                  <a:lnTo>
                    <a:pt x="2156" y="3586"/>
                  </a:lnTo>
                  <a:lnTo>
                    <a:pt x="2163" y="3629"/>
                  </a:lnTo>
                  <a:lnTo>
                    <a:pt x="2163" y="3664"/>
                  </a:lnTo>
                  <a:lnTo>
                    <a:pt x="2153" y="3700"/>
                  </a:lnTo>
                  <a:lnTo>
                    <a:pt x="2139" y="3729"/>
                  </a:lnTo>
                  <a:lnTo>
                    <a:pt x="2121" y="3754"/>
                  </a:lnTo>
                  <a:lnTo>
                    <a:pt x="2096" y="3776"/>
                  </a:lnTo>
                  <a:lnTo>
                    <a:pt x="2068" y="3789"/>
                  </a:lnTo>
                  <a:lnTo>
                    <a:pt x="2036" y="3800"/>
                  </a:lnTo>
                  <a:lnTo>
                    <a:pt x="2004" y="3807"/>
                  </a:lnTo>
                  <a:lnTo>
                    <a:pt x="1972" y="3803"/>
                  </a:lnTo>
                  <a:lnTo>
                    <a:pt x="1936" y="3796"/>
                  </a:lnTo>
                  <a:lnTo>
                    <a:pt x="1904" y="3783"/>
                  </a:lnTo>
                  <a:lnTo>
                    <a:pt x="1872" y="3757"/>
                  </a:lnTo>
                  <a:lnTo>
                    <a:pt x="1843" y="3729"/>
                  </a:lnTo>
                  <a:lnTo>
                    <a:pt x="1815" y="3690"/>
                  </a:lnTo>
                  <a:lnTo>
                    <a:pt x="1822" y="3729"/>
                  </a:lnTo>
                  <a:lnTo>
                    <a:pt x="1822" y="3768"/>
                  </a:lnTo>
                  <a:lnTo>
                    <a:pt x="1822" y="3803"/>
                  </a:lnTo>
                  <a:lnTo>
                    <a:pt x="1815" y="3839"/>
                  </a:lnTo>
                  <a:lnTo>
                    <a:pt x="1808" y="3857"/>
                  </a:lnTo>
                  <a:lnTo>
                    <a:pt x="1797" y="3871"/>
                  </a:lnTo>
                  <a:lnTo>
                    <a:pt x="1790" y="3886"/>
                  </a:lnTo>
                  <a:lnTo>
                    <a:pt x="1776" y="3896"/>
                  </a:lnTo>
                  <a:lnTo>
                    <a:pt x="1762" y="3906"/>
                  </a:lnTo>
                  <a:lnTo>
                    <a:pt x="1743" y="3918"/>
                  </a:lnTo>
                  <a:lnTo>
                    <a:pt x="1723" y="3921"/>
                  </a:lnTo>
                  <a:lnTo>
                    <a:pt x="1701" y="3925"/>
                  </a:lnTo>
                  <a:lnTo>
                    <a:pt x="1672" y="3928"/>
                  </a:lnTo>
                  <a:lnTo>
                    <a:pt x="1645" y="3925"/>
                  </a:lnTo>
                  <a:lnTo>
                    <a:pt x="1616" y="3913"/>
                  </a:lnTo>
                  <a:lnTo>
                    <a:pt x="1591" y="3903"/>
                  </a:lnTo>
                  <a:lnTo>
                    <a:pt x="1569" y="3889"/>
                  </a:lnTo>
                  <a:lnTo>
                    <a:pt x="1548" y="3871"/>
                  </a:lnTo>
                  <a:lnTo>
                    <a:pt x="1533" y="3854"/>
                  </a:lnTo>
                  <a:lnTo>
                    <a:pt x="1520" y="3828"/>
                  </a:lnTo>
                  <a:lnTo>
                    <a:pt x="1527" y="3867"/>
                  </a:lnTo>
                  <a:lnTo>
                    <a:pt x="1527" y="3903"/>
                  </a:lnTo>
                  <a:lnTo>
                    <a:pt x="1520" y="3932"/>
                  </a:lnTo>
                  <a:lnTo>
                    <a:pt x="1506" y="3957"/>
                  </a:lnTo>
                  <a:lnTo>
                    <a:pt x="1487" y="3974"/>
                  </a:lnTo>
                  <a:lnTo>
                    <a:pt x="1466" y="3989"/>
                  </a:lnTo>
                  <a:lnTo>
                    <a:pt x="1438" y="3999"/>
                  </a:lnTo>
                  <a:lnTo>
                    <a:pt x="1413" y="4003"/>
                  </a:lnTo>
                  <a:lnTo>
                    <a:pt x="1381" y="4006"/>
                  </a:lnTo>
                  <a:lnTo>
                    <a:pt x="1352" y="4003"/>
                  </a:lnTo>
                  <a:lnTo>
                    <a:pt x="1320" y="3996"/>
                  </a:lnTo>
                  <a:lnTo>
                    <a:pt x="1292" y="3981"/>
                  </a:lnTo>
                  <a:lnTo>
                    <a:pt x="1264" y="3967"/>
                  </a:lnTo>
                  <a:lnTo>
                    <a:pt x="1238" y="3946"/>
                  </a:lnTo>
                  <a:lnTo>
                    <a:pt x="1217" y="3925"/>
                  </a:lnTo>
                  <a:lnTo>
                    <a:pt x="1199" y="3896"/>
                  </a:lnTo>
                  <a:lnTo>
                    <a:pt x="1206" y="3918"/>
                  </a:lnTo>
                  <a:lnTo>
                    <a:pt x="1206" y="3939"/>
                  </a:lnTo>
                  <a:lnTo>
                    <a:pt x="1203" y="3960"/>
                  </a:lnTo>
                  <a:lnTo>
                    <a:pt x="1196" y="3981"/>
                  </a:lnTo>
                  <a:lnTo>
                    <a:pt x="1186" y="3999"/>
                  </a:lnTo>
                  <a:lnTo>
                    <a:pt x="1167" y="4017"/>
                  </a:lnTo>
                  <a:lnTo>
                    <a:pt x="1154" y="4035"/>
                  </a:lnTo>
                  <a:lnTo>
                    <a:pt x="1135" y="4045"/>
                  </a:lnTo>
                  <a:lnTo>
                    <a:pt x="1100" y="4060"/>
                  </a:lnTo>
                  <a:lnTo>
                    <a:pt x="1064" y="4071"/>
                  </a:lnTo>
                  <a:lnTo>
                    <a:pt x="1028" y="4074"/>
                  </a:lnTo>
                  <a:lnTo>
                    <a:pt x="993" y="4071"/>
                  </a:lnTo>
                  <a:lnTo>
                    <a:pt x="954" y="4064"/>
                  </a:lnTo>
                  <a:lnTo>
                    <a:pt x="918" y="4052"/>
                  </a:lnTo>
                  <a:lnTo>
                    <a:pt x="886" y="4035"/>
                  </a:lnTo>
                  <a:lnTo>
                    <a:pt x="858" y="4017"/>
                  </a:lnTo>
                  <a:lnTo>
                    <a:pt x="840" y="3999"/>
                  </a:lnTo>
                  <a:lnTo>
                    <a:pt x="825" y="3986"/>
                  </a:lnTo>
                  <a:lnTo>
                    <a:pt x="819" y="3971"/>
                  </a:lnTo>
                  <a:lnTo>
                    <a:pt x="812" y="3953"/>
                  </a:lnTo>
                  <a:lnTo>
                    <a:pt x="805" y="3921"/>
                  </a:lnTo>
                  <a:lnTo>
                    <a:pt x="790" y="3889"/>
                  </a:lnTo>
                  <a:lnTo>
                    <a:pt x="779" y="3867"/>
                  </a:lnTo>
                  <a:lnTo>
                    <a:pt x="766" y="3854"/>
                  </a:lnTo>
                  <a:lnTo>
                    <a:pt x="751" y="3835"/>
                  </a:lnTo>
                  <a:lnTo>
                    <a:pt x="734" y="3825"/>
                  </a:lnTo>
                  <a:lnTo>
                    <a:pt x="695" y="3800"/>
                  </a:lnTo>
                  <a:lnTo>
                    <a:pt x="654" y="3783"/>
                  </a:lnTo>
                  <a:lnTo>
                    <a:pt x="559" y="3740"/>
                  </a:lnTo>
                  <a:lnTo>
                    <a:pt x="463" y="3693"/>
                  </a:lnTo>
                  <a:lnTo>
                    <a:pt x="366" y="3644"/>
                  </a:lnTo>
                  <a:lnTo>
                    <a:pt x="320" y="3615"/>
                  </a:lnTo>
                  <a:lnTo>
                    <a:pt x="278" y="3586"/>
                  </a:lnTo>
                  <a:lnTo>
                    <a:pt x="236" y="3554"/>
                  </a:lnTo>
                  <a:lnTo>
                    <a:pt x="195" y="3519"/>
                  </a:lnTo>
                  <a:lnTo>
                    <a:pt x="156" y="3483"/>
                  </a:lnTo>
                  <a:lnTo>
                    <a:pt x="124" y="3444"/>
                  </a:lnTo>
                  <a:lnTo>
                    <a:pt x="93" y="3402"/>
                  </a:lnTo>
                  <a:lnTo>
                    <a:pt x="65" y="3356"/>
                  </a:lnTo>
                  <a:lnTo>
                    <a:pt x="39" y="3305"/>
                  </a:lnTo>
                  <a:lnTo>
                    <a:pt x="22" y="3252"/>
                  </a:lnTo>
                  <a:lnTo>
                    <a:pt x="11" y="3224"/>
                  </a:lnTo>
                  <a:lnTo>
                    <a:pt x="7" y="3188"/>
                  </a:lnTo>
                  <a:lnTo>
                    <a:pt x="0" y="3156"/>
                  </a:lnTo>
                  <a:lnTo>
                    <a:pt x="0" y="3120"/>
                  </a:lnTo>
                  <a:lnTo>
                    <a:pt x="0" y="3053"/>
                  </a:lnTo>
                  <a:lnTo>
                    <a:pt x="7" y="2978"/>
                  </a:lnTo>
                  <a:lnTo>
                    <a:pt x="18" y="2907"/>
                  </a:lnTo>
                  <a:lnTo>
                    <a:pt x="32" y="2839"/>
                  </a:lnTo>
                  <a:lnTo>
                    <a:pt x="61" y="2707"/>
                  </a:lnTo>
                  <a:close/>
                </a:path>
              </a:pathLst>
            </a:custGeom>
            <a:solidFill>
              <a:srgbClr val="EF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3"/>
            <p:cNvSpPr>
              <a:spLocks/>
            </p:cNvSpPr>
            <p:nvPr/>
          </p:nvSpPr>
          <p:spPr bwMode="auto">
            <a:xfrm>
              <a:off x="1779588" y="2395538"/>
              <a:ext cx="682625" cy="766763"/>
            </a:xfrm>
            <a:custGeom>
              <a:avLst/>
              <a:gdLst>
                <a:gd name="T0" fmla="*/ 5027 w 6870"/>
                <a:gd name="T1" fmla="*/ 7731 h 7731"/>
                <a:gd name="T2" fmla="*/ 5693 w 6870"/>
                <a:gd name="T3" fmla="*/ 7692 h 7731"/>
                <a:gd name="T4" fmla="*/ 6077 w 6870"/>
                <a:gd name="T5" fmla="*/ 7635 h 7731"/>
                <a:gd name="T6" fmla="*/ 6326 w 6870"/>
                <a:gd name="T7" fmla="*/ 7571 h 7731"/>
                <a:gd name="T8" fmla="*/ 6536 w 6870"/>
                <a:gd name="T9" fmla="*/ 7493 h 7731"/>
                <a:gd name="T10" fmla="*/ 6700 w 6870"/>
                <a:gd name="T11" fmla="*/ 7393 h 7731"/>
                <a:gd name="T12" fmla="*/ 6810 w 6870"/>
                <a:gd name="T13" fmla="*/ 7272 h 7731"/>
                <a:gd name="T14" fmla="*/ 6867 w 6870"/>
                <a:gd name="T15" fmla="*/ 7129 h 7731"/>
                <a:gd name="T16" fmla="*/ 6860 w 6870"/>
                <a:gd name="T17" fmla="*/ 6966 h 7731"/>
                <a:gd name="T18" fmla="*/ 6817 w 6870"/>
                <a:gd name="T19" fmla="*/ 6821 h 7731"/>
                <a:gd name="T20" fmla="*/ 6707 w 6870"/>
                <a:gd name="T21" fmla="*/ 6607 h 7731"/>
                <a:gd name="T22" fmla="*/ 6482 w 6870"/>
                <a:gd name="T23" fmla="*/ 6297 h 7731"/>
                <a:gd name="T24" fmla="*/ 6323 w 6870"/>
                <a:gd name="T25" fmla="*/ 6062 h 7731"/>
                <a:gd name="T26" fmla="*/ 6241 w 6870"/>
                <a:gd name="T27" fmla="*/ 5884 h 7731"/>
                <a:gd name="T28" fmla="*/ 6198 w 6870"/>
                <a:gd name="T29" fmla="*/ 5739 h 7731"/>
                <a:gd name="T30" fmla="*/ 6177 w 6870"/>
                <a:gd name="T31" fmla="*/ 5576 h 7731"/>
                <a:gd name="T32" fmla="*/ 6138 w 6870"/>
                <a:gd name="T33" fmla="*/ 5010 h 7731"/>
                <a:gd name="T34" fmla="*/ 6070 w 6870"/>
                <a:gd name="T35" fmla="*/ 4429 h 7731"/>
                <a:gd name="T36" fmla="*/ 5977 w 6870"/>
                <a:gd name="T37" fmla="*/ 3850 h 7731"/>
                <a:gd name="T38" fmla="*/ 5864 w 6870"/>
                <a:gd name="T39" fmla="*/ 3277 h 7731"/>
                <a:gd name="T40" fmla="*/ 5689 w 6870"/>
                <a:gd name="T41" fmla="*/ 2534 h 7731"/>
                <a:gd name="T42" fmla="*/ 5586 w 6870"/>
                <a:gd name="T43" fmla="*/ 2202 h 7731"/>
                <a:gd name="T44" fmla="*/ 5322 w 6870"/>
                <a:gd name="T45" fmla="*/ 1558 h 7731"/>
                <a:gd name="T46" fmla="*/ 5152 w 6870"/>
                <a:gd name="T47" fmla="*/ 1114 h 7731"/>
                <a:gd name="T48" fmla="*/ 5070 w 6870"/>
                <a:gd name="T49" fmla="*/ 911 h 7731"/>
                <a:gd name="T50" fmla="*/ 4995 w 6870"/>
                <a:gd name="T51" fmla="*/ 787 h 7731"/>
                <a:gd name="T52" fmla="*/ 4892 w 6870"/>
                <a:gd name="T53" fmla="*/ 684 h 7731"/>
                <a:gd name="T54" fmla="*/ 4743 w 6870"/>
                <a:gd name="T55" fmla="*/ 605 h 7731"/>
                <a:gd name="T56" fmla="*/ 4365 w 6870"/>
                <a:gd name="T57" fmla="*/ 488 h 7731"/>
                <a:gd name="T58" fmla="*/ 3882 w 6870"/>
                <a:gd name="T59" fmla="*/ 378 h 7731"/>
                <a:gd name="T60" fmla="*/ 3063 w 6870"/>
                <a:gd name="T61" fmla="*/ 232 h 7731"/>
                <a:gd name="T62" fmla="*/ 2573 w 6870"/>
                <a:gd name="T63" fmla="*/ 132 h 7731"/>
                <a:gd name="T64" fmla="*/ 2092 w 6870"/>
                <a:gd name="T65" fmla="*/ 0 h 7731"/>
                <a:gd name="T66" fmla="*/ 2095 w 6870"/>
                <a:gd name="T67" fmla="*/ 25 h 7731"/>
                <a:gd name="T68" fmla="*/ 2038 w 6870"/>
                <a:gd name="T69" fmla="*/ 281 h 7731"/>
                <a:gd name="T70" fmla="*/ 1789 w 6870"/>
                <a:gd name="T71" fmla="*/ 1157 h 7731"/>
                <a:gd name="T72" fmla="*/ 1284 w 6870"/>
                <a:gd name="T73" fmla="*/ 2875 h 7731"/>
                <a:gd name="T74" fmla="*/ 1088 w 6870"/>
                <a:gd name="T75" fmla="*/ 3633 h 7731"/>
                <a:gd name="T76" fmla="*/ 932 w 6870"/>
                <a:gd name="T77" fmla="*/ 4195 h 7731"/>
                <a:gd name="T78" fmla="*/ 842 w 6870"/>
                <a:gd name="T79" fmla="*/ 4461 h 7731"/>
                <a:gd name="T80" fmla="*/ 679 w 6870"/>
                <a:gd name="T81" fmla="*/ 5066 h 7731"/>
                <a:gd name="T82" fmla="*/ 576 w 6870"/>
                <a:gd name="T83" fmla="*/ 5408 h 7731"/>
                <a:gd name="T84" fmla="*/ 473 w 6870"/>
                <a:gd name="T85" fmla="*/ 5650 h 7731"/>
                <a:gd name="T86" fmla="*/ 359 w 6870"/>
                <a:gd name="T87" fmla="*/ 5831 h 7731"/>
                <a:gd name="T88" fmla="*/ 153 w 6870"/>
                <a:gd name="T89" fmla="*/ 6140 h 7731"/>
                <a:gd name="T90" fmla="*/ 53 w 6870"/>
                <a:gd name="T91" fmla="*/ 6343 h 7731"/>
                <a:gd name="T92" fmla="*/ 7 w 6870"/>
                <a:gd name="T93" fmla="*/ 6514 h 7731"/>
                <a:gd name="T94" fmla="*/ 3 w 6870"/>
                <a:gd name="T95" fmla="*/ 6614 h 7731"/>
                <a:gd name="T96" fmla="*/ 24 w 6870"/>
                <a:gd name="T97" fmla="*/ 6714 h 7731"/>
                <a:gd name="T98" fmla="*/ 85 w 6870"/>
                <a:gd name="T99" fmla="*/ 6831 h 7731"/>
                <a:gd name="T100" fmla="*/ 202 w 6870"/>
                <a:gd name="T101" fmla="*/ 6945 h 7731"/>
                <a:gd name="T102" fmla="*/ 356 w 6870"/>
                <a:gd name="T103" fmla="*/ 7048 h 7731"/>
                <a:gd name="T104" fmla="*/ 605 w 6870"/>
                <a:gd name="T105" fmla="*/ 7168 h 7731"/>
                <a:gd name="T106" fmla="*/ 1035 w 6870"/>
                <a:gd name="T107" fmla="*/ 7311 h 7731"/>
                <a:gd name="T108" fmla="*/ 1465 w 6870"/>
                <a:gd name="T109" fmla="*/ 7422 h 7731"/>
                <a:gd name="T110" fmla="*/ 2077 w 6870"/>
                <a:gd name="T111" fmla="*/ 7556 h 7731"/>
                <a:gd name="T112" fmla="*/ 2568 w 6870"/>
                <a:gd name="T113" fmla="*/ 7635 h 7731"/>
                <a:gd name="T114" fmla="*/ 3059 w 6870"/>
                <a:gd name="T115" fmla="*/ 7685 h 7731"/>
                <a:gd name="T116" fmla="*/ 3889 w 6870"/>
                <a:gd name="T117" fmla="*/ 7717 h 7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70" h="7731">
                  <a:moveTo>
                    <a:pt x="4546" y="7727"/>
                  </a:moveTo>
                  <a:lnTo>
                    <a:pt x="4792" y="7731"/>
                  </a:lnTo>
                  <a:lnTo>
                    <a:pt x="5027" y="7731"/>
                  </a:lnTo>
                  <a:lnTo>
                    <a:pt x="5259" y="7724"/>
                  </a:lnTo>
                  <a:lnTo>
                    <a:pt x="5483" y="7710"/>
                  </a:lnTo>
                  <a:lnTo>
                    <a:pt x="5693" y="7692"/>
                  </a:lnTo>
                  <a:lnTo>
                    <a:pt x="5892" y="7666"/>
                  </a:lnTo>
                  <a:lnTo>
                    <a:pt x="5988" y="7653"/>
                  </a:lnTo>
                  <a:lnTo>
                    <a:pt x="6077" y="7635"/>
                  </a:lnTo>
                  <a:lnTo>
                    <a:pt x="6165" y="7617"/>
                  </a:lnTo>
                  <a:lnTo>
                    <a:pt x="6248" y="7595"/>
                  </a:lnTo>
                  <a:lnTo>
                    <a:pt x="6326" y="7571"/>
                  </a:lnTo>
                  <a:lnTo>
                    <a:pt x="6401" y="7546"/>
                  </a:lnTo>
                  <a:lnTo>
                    <a:pt x="6472" y="7521"/>
                  </a:lnTo>
                  <a:lnTo>
                    <a:pt x="6536" y="7493"/>
                  </a:lnTo>
                  <a:lnTo>
                    <a:pt x="6597" y="7461"/>
                  </a:lnTo>
                  <a:lnTo>
                    <a:pt x="6650" y="7429"/>
                  </a:lnTo>
                  <a:lnTo>
                    <a:pt x="6700" y="7393"/>
                  </a:lnTo>
                  <a:lnTo>
                    <a:pt x="6743" y="7354"/>
                  </a:lnTo>
                  <a:lnTo>
                    <a:pt x="6782" y="7315"/>
                  </a:lnTo>
                  <a:lnTo>
                    <a:pt x="6810" y="7272"/>
                  </a:lnTo>
                  <a:lnTo>
                    <a:pt x="6834" y="7229"/>
                  </a:lnTo>
                  <a:lnTo>
                    <a:pt x="6856" y="7180"/>
                  </a:lnTo>
                  <a:lnTo>
                    <a:pt x="6867" y="7129"/>
                  </a:lnTo>
                  <a:lnTo>
                    <a:pt x="6870" y="7080"/>
                  </a:lnTo>
                  <a:lnTo>
                    <a:pt x="6870" y="7023"/>
                  </a:lnTo>
                  <a:lnTo>
                    <a:pt x="6860" y="6966"/>
                  </a:lnTo>
                  <a:lnTo>
                    <a:pt x="6849" y="6916"/>
                  </a:lnTo>
                  <a:lnTo>
                    <a:pt x="6831" y="6870"/>
                  </a:lnTo>
                  <a:lnTo>
                    <a:pt x="6817" y="6821"/>
                  </a:lnTo>
                  <a:lnTo>
                    <a:pt x="6795" y="6777"/>
                  </a:lnTo>
                  <a:lnTo>
                    <a:pt x="6756" y="6689"/>
                  </a:lnTo>
                  <a:lnTo>
                    <a:pt x="6707" y="6607"/>
                  </a:lnTo>
                  <a:lnTo>
                    <a:pt x="6653" y="6528"/>
                  </a:lnTo>
                  <a:lnTo>
                    <a:pt x="6597" y="6450"/>
                  </a:lnTo>
                  <a:lnTo>
                    <a:pt x="6482" y="6297"/>
                  </a:lnTo>
                  <a:lnTo>
                    <a:pt x="6426" y="6223"/>
                  </a:lnTo>
                  <a:lnTo>
                    <a:pt x="6372" y="6145"/>
                  </a:lnTo>
                  <a:lnTo>
                    <a:pt x="6323" y="6062"/>
                  </a:lnTo>
                  <a:lnTo>
                    <a:pt x="6280" y="5977"/>
                  </a:lnTo>
                  <a:lnTo>
                    <a:pt x="6258" y="5931"/>
                  </a:lnTo>
                  <a:lnTo>
                    <a:pt x="6241" y="5884"/>
                  </a:lnTo>
                  <a:lnTo>
                    <a:pt x="6223" y="5838"/>
                  </a:lnTo>
                  <a:lnTo>
                    <a:pt x="6209" y="5789"/>
                  </a:lnTo>
                  <a:lnTo>
                    <a:pt x="6198" y="5739"/>
                  </a:lnTo>
                  <a:lnTo>
                    <a:pt x="6187" y="5686"/>
                  </a:lnTo>
                  <a:lnTo>
                    <a:pt x="6180" y="5632"/>
                  </a:lnTo>
                  <a:lnTo>
                    <a:pt x="6177" y="5576"/>
                  </a:lnTo>
                  <a:lnTo>
                    <a:pt x="6165" y="5390"/>
                  </a:lnTo>
                  <a:lnTo>
                    <a:pt x="6155" y="5202"/>
                  </a:lnTo>
                  <a:lnTo>
                    <a:pt x="6138" y="5010"/>
                  </a:lnTo>
                  <a:lnTo>
                    <a:pt x="6120" y="4817"/>
                  </a:lnTo>
                  <a:lnTo>
                    <a:pt x="6094" y="4626"/>
                  </a:lnTo>
                  <a:lnTo>
                    <a:pt x="6070" y="4429"/>
                  </a:lnTo>
                  <a:lnTo>
                    <a:pt x="6041" y="4238"/>
                  </a:lnTo>
                  <a:lnTo>
                    <a:pt x="6009" y="4041"/>
                  </a:lnTo>
                  <a:lnTo>
                    <a:pt x="5977" y="3850"/>
                  </a:lnTo>
                  <a:lnTo>
                    <a:pt x="5942" y="3657"/>
                  </a:lnTo>
                  <a:lnTo>
                    <a:pt x="5903" y="3465"/>
                  </a:lnTo>
                  <a:lnTo>
                    <a:pt x="5864" y="3277"/>
                  </a:lnTo>
                  <a:lnTo>
                    <a:pt x="5825" y="3088"/>
                  </a:lnTo>
                  <a:lnTo>
                    <a:pt x="5778" y="2900"/>
                  </a:lnTo>
                  <a:lnTo>
                    <a:pt x="5689" y="2534"/>
                  </a:lnTo>
                  <a:lnTo>
                    <a:pt x="5664" y="2451"/>
                  </a:lnTo>
                  <a:lnTo>
                    <a:pt x="5639" y="2366"/>
                  </a:lnTo>
                  <a:lnTo>
                    <a:pt x="5586" y="2202"/>
                  </a:lnTo>
                  <a:lnTo>
                    <a:pt x="5522" y="2039"/>
                  </a:lnTo>
                  <a:lnTo>
                    <a:pt x="5457" y="1879"/>
                  </a:lnTo>
                  <a:lnTo>
                    <a:pt x="5322" y="1558"/>
                  </a:lnTo>
                  <a:lnTo>
                    <a:pt x="5259" y="1395"/>
                  </a:lnTo>
                  <a:lnTo>
                    <a:pt x="5198" y="1235"/>
                  </a:lnTo>
                  <a:lnTo>
                    <a:pt x="5152" y="1114"/>
                  </a:lnTo>
                  <a:lnTo>
                    <a:pt x="5113" y="1007"/>
                  </a:lnTo>
                  <a:lnTo>
                    <a:pt x="5091" y="957"/>
                  </a:lnTo>
                  <a:lnTo>
                    <a:pt x="5070" y="911"/>
                  </a:lnTo>
                  <a:lnTo>
                    <a:pt x="5049" y="865"/>
                  </a:lnTo>
                  <a:lnTo>
                    <a:pt x="5024" y="826"/>
                  </a:lnTo>
                  <a:lnTo>
                    <a:pt x="4995" y="787"/>
                  </a:lnTo>
                  <a:lnTo>
                    <a:pt x="4963" y="752"/>
                  </a:lnTo>
                  <a:lnTo>
                    <a:pt x="4931" y="716"/>
                  </a:lnTo>
                  <a:lnTo>
                    <a:pt x="4892" y="684"/>
                  </a:lnTo>
                  <a:lnTo>
                    <a:pt x="4846" y="655"/>
                  </a:lnTo>
                  <a:lnTo>
                    <a:pt x="4796" y="630"/>
                  </a:lnTo>
                  <a:lnTo>
                    <a:pt x="4743" y="605"/>
                  </a:lnTo>
                  <a:lnTo>
                    <a:pt x="4678" y="581"/>
                  </a:lnTo>
                  <a:lnTo>
                    <a:pt x="4522" y="530"/>
                  </a:lnTo>
                  <a:lnTo>
                    <a:pt x="4365" y="488"/>
                  </a:lnTo>
                  <a:lnTo>
                    <a:pt x="4205" y="445"/>
                  </a:lnTo>
                  <a:lnTo>
                    <a:pt x="4045" y="410"/>
                  </a:lnTo>
                  <a:lnTo>
                    <a:pt x="3882" y="378"/>
                  </a:lnTo>
                  <a:lnTo>
                    <a:pt x="3718" y="345"/>
                  </a:lnTo>
                  <a:lnTo>
                    <a:pt x="3391" y="288"/>
                  </a:lnTo>
                  <a:lnTo>
                    <a:pt x="3063" y="232"/>
                  </a:lnTo>
                  <a:lnTo>
                    <a:pt x="2900" y="200"/>
                  </a:lnTo>
                  <a:lnTo>
                    <a:pt x="2736" y="168"/>
                  </a:lnTo>
                  <a:lnTo>
                    <a:pt x="2573" y="132"/>
                  </a:lnTo>
                  <a:lnTo>
                    <a:pt x="2412" y="93"/>
                  </a:lnTo>
                  <a:lnTo>
                    <a:pt x="2251" y="47"/>
                  </a:lnTo>
                  <a:lnTo>
                    <a:pt x="2092" y="0"/>
                  </a:lnTo>
                  <a:lnTo>
                    <a:pt x="2095" y="0"/>
                  </a:lnTo>
                  <a:lnTo>
                    <a:pt x="2095" y="8"/>
                  </a:lnTo>
                  <a:lnTo>
                    <a:pt x="2095" y="25"/>
                  </a:lnTo>
                  <a:lnTo>
                    <a:pt x="2085" y="90"/>
                  </a:lnTo>
                  <a:lnTo>
                    <a:pt x="2063" y="178"/>
                  </a:lnTo>
                  <a:lnTo>
                    <a:pt x="2038" y="281"/>
                  </a:lnTo>
                  <a:lnTo>
                    <a:pt x="1982" y="477"/>
                  </a:lnTo>
                  <a:lnTo>
                    <a:pt x="1950" y="584"/>
                  </a:lnTo>
                  <a:lnTo>
                    <a:pt x="1789" y="1157"/>
                  </a:lnTo>
                  <a:lnTo>
                    <a:pt x="1623" y="1729"/>
                  </a:lnTo>
                  <a:lnTo>
                    <a:pt x="1455" y="2305"/>
                  </a:lnTo>
                  <a:lnTo>
                    <a:pt x="1284" y="2875"/>
                  </a:lnTo>
                  <a:lnTo>
                    <a:pt x="1230" y="3064"/>
                  </a:lnTo>
                  <a:lnTo>
                    <a:pt x="1181" y="3252"/>
                  </a:lnTo>
                  <a:lnTo>
                    <a:pt x="1088" y="3633"/>
                  </a:lnTo>
                  <a:lnTo>
                    <a:pt x="1039" y="3821"/>
                  </a:lnTo>
                  <a:lnTo>
                    <a:pt x="989" y="4009"/>
                  </a:lnTo>
                  <a:lnTo>
                    <a:pt x="932" y="4195"/>
                  </a:lnTo>
                  <a:lnTo>
                    <a:pt x="903" y="4287"/>
                  </a:lnTo>
                  <a:lnTo>
                    <a:pt x="871" y="4380"/>
                  </a:lnTo>
                  <a:lnTo>
                    <a:pt x="842" y="4461"/>
                  </a:lnTo>
                  <a:lnTo>
                    <a:pt x="815" y="4547"/>
                  </a:lnTo>
                  <a:lnTo>
                    <a:pt x="768" y="4717"/>
                  </a:lnTo>
                  <a:lnTo>
                    <a:pt x="679" y="5066"/>
                  </a:lnTo>
                  <a:lnTo>
                    <a:pt x="633" y="5237"/>
                  </a:lnTo>
                  <a:lnTo>
                    <a:pt x="605" y="5322"/>
                  </a:lnTo>
                  <a:lnTo>
                    <a:pt x="576" y="5408"/>
                  </a:lnTo>
                  <a:lnTo>
                    <a:pt x="544" y="5490"/>
                  </a:lnTo>
                  <a:lnTo>
                    <a:pt x="508" y="5568"/>
                  </a:lnTo>
                  <a:lnTo>
                    <a:pt x="473" y="5650"/>
                  </a:lnTo>
                  <a:lnTo>
                    <a:pt x="430" y="5725"/>
                  </a:lnTo>
                  <a:lnTo>
                    <a:pt x="398" y="5778"/>
                  </a:lnTo>
                  <a:lnTo>
                    <a:pt x="359" y="5831"/>
                  </a:lnTo>
                  <a:lnTo>
                    <a:pt x="281" y="5949"/>
                  </a:lnTo>
                  <a:lnTo>
                    <a:pt x="195" y="6077"/>
                  </a:lnTo>
                  <a:lnTo>
                    <a:pt x="153" y="6140"/>
                  </a:lnTo>
                  <a:lnTo>
                    <a:pt x="117" y="6208"/>
                  </a:lnTo>
                  <a:lnTo>
                    <a:pt x="82" y="6276"/>
                  </a:lnTo>
                  <a:lnTo>
                    <a:pt x="53" y="6343"/>
                  </a:lnTo>
                  <a:lnTo>
                    <a:pt x="28" y="6411"/>
                  </a:lnTo>
                  <a:lnTo>
                    <a:pt x="10" y="6479"/>
                  </a:lnTo>
                  <a:lnTo>
                    <a:pt x="7" y="6514"/>
                  </a:lnTo>
                  <a:lnTo>
                    <a:pt x="3" y="6546"/>
                  </a:lnTo>
                  <a:lnTo>
                    <a:pt x="0" y="6582"/>
                  </a:lnTo>
                  <a:lnTo>
                    <a:pt x="3" y="6614"/>
                  </a:lnTo>
                  <a:lnTo>
                    <a:pt x="7" y="6650"/>
                  </a:lnTo>
                  <a:lnTo>
                    <a:pt x="14" y="6682"/>
                  </a:lnTo>
                  <a:lnTo>
                    <a:pt x="24" y="6714"/>
                  </a:lnTo>
                  <a:lnTo>
                    <a:pt x="36" y="6745"/>
                  </a:lnTo>
                  <a:lnTo>
                    <a:pt x="56" y="6788"/>
                  </a:lnTo>
                  <a:lnTo>
                    <a:pt x="85" y="6831"/>
                  </a:lnTo>
                  <a:lnTo>
                    <a:pt x="121" y="6870"/>
                  </a:lnTo>
                  <a:lnTo>
                    <a:pt x="156" y="6909"/>
                  </a:lnTo>
                  <a:lnTo>
                    <a:pt x="202" y="6945"/>
                  </a:lnTo>
                  <a:lnTo>
                    <a:pt x="249" y="6980"/>
                  </a:lnTo>
                  <a:lnTo>
                    <a:pt x="298" y="7016"/>
                  </a:lnTo>
                  <a:lnTo>
                    <a:pt x="356" y="7048"/>
                  </a:lnTo>
                  <a:lnTo>
                    <a:pt x="412" y="7080"/>
                  </a:lnTo>
                  <a:lnTo>
                    <a:pt x="473" y="7112"/>
                  </a:lnTo>
                  <a:lnTo>
                    <a:pt x="605" y="7168"/>
                  </a:lnTo>
                  <a:lnTo>
                    <a:pt x="744" y="7222"/>
                  </a:lnTo>
                  <a:lnTo>
                    <a:pt x="886" y="7268"/>
                  </a:lnTo>
                  <a:lnTo>
                    <a:pt x="1035" y="7311"/>
                  </a:lnTo>
                  <a:lnTo>
                    <a:pt x="1181" y="7351"/>
                  </a:lnTo>
                  <a:lnTo>
                    <a:pt x="1327" y="7390"/>
                  </a:lnTo>
                  <a:lnTo>
                    <a:pt x="1465" y="7422"/>
                  </a:lnTo>
                  <a:lnTo>
                    <a:pt x="1718" y="7475"/>
                  </a:lnTo>
                  <a:lnTo>
                    <a:pt x="1917" y="7521"/>
                  </a:lnTo>
                  <a:lnTo>
                    <a:pt x="2077" y="7556"/>
                  </a:lnTo>
                  <a:lnTo>
                    <a:pt x="2241" y="7588"/>
                  </a:lnTo>
                  <a:lnTo>
                    <a:pt x="2405" y="7614"/>
                  </a:lnTo>
                  <a:lnTo>
                    <a:pt x="2568" y="7635"/>
                  </a:lnTo>
                  <a:lnTo>
                    <a:pt x="2732" y="7656"/>
                  </a:lnTo>
                  <a:lnTo>
                    <a:pt x="2896" y="7671"/>
                  </a:lnTo>
                  <a:lnTo>
                    <a:pt x="3059" y="7685"/>
                  </a:lnTo>
                  <a:lnTo>
                    <a:pt x="3227" y="7692"/>
                  </a:lnTo>
                  <a:lnTo>
                    <a:pt x="3557" y="7706"/>
                  </a:lnTo>
                  <a:lnTo>
                    <a:pt x="3889" y="7717"/>
                  </a:lnTo>
                  <a:lnTo>
                    <a:pt x="4546" y="7727"/>
                  </a:lnTo>
                  <a:close/>
                </a:path>
              </a:pathLst>
            </a:custGeom>
            <a:solidFill>
              <a:srgbClr val="DD5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4"/>
            <p:cNvSpPr>
              <a:spLocks/>
            </p:cNvSpPr>
            <p:nvPr/>
          </p:nvSpPr>
          <p:spPr bwMode="auto">
            <a:xfrm>
              <a:off x="2260600" y="2738438"/>
              <a:ext cx="574675" cy="252413"/>
            </a:xfrm>
            <a:custGeom>
              <a:avLst/>
              <a:gdLst>
                <a:gd name="T0" fmla="*/ 3164 w 5786"/>
                <a:gd name="T1" fmla="*/ 2530 h 2537"/>
                <a:gd name="T2" fmla="*/ 3619 w 5786"/>
                <a:gd name="T3" fmla="*/ 2473 h 2537"/>
                <a:gd name="T4" fmla="*/ 4064 w 5786"/>
                <a:gd name="T5" fmla="*/ 2366 h 2537"/>
                <a:gd name="T6" fmla="*/ 4498 w 5786"/>
                <a:gd name="T7" fmla="*/ 2206 h 2537"/>
                <a:gd name="T8" fmla="*/ 4907 w 5786"/>
                <a:gd name="T9" fmla="*/ 1999 h 2537"/>
                <a:gd name="T10" fmla="*/ 5206 w 5786"/>
                <a:gd name="T11" fmla="*/ 1801 h 2537"/>
                <a:gd name="T12" fmla="*/ 5337 w 5786"/>
                <a:gd name="T13" fmla="*/ 1687 h 2537"/>
                <a:gd name="T14" fmla="*/ 5462 w 5786"/>
                <a:gd name="T15" fmla="*/ 1555 h 2537"/>
                <a:gd name="T16" fmla="*/ 5572 w 5786"/>
                <a:gd name="T17" fmla="*/ 1406 h 2537"/>
                <a:gd name="T18" fmla="*/ 5662 w 5786"/>
                <a:gd name="T19" fmla="*/ 1245 h 2537"/>
                <a:gd name="T20" fmla="*/ 5733 w 5786"/>
                <a:gd name="T21" fmla="*/ 1075 h 2537"/>
                <a:gd name="T22" fmla="*/ 5775 w 5786"/>
                <a:gd name="T23" fmla="*/ 905 h 2537"/>
                <a:gd name="T24" fmla="*/ 5786 w 5786"/>
                <a:gd name="T25" fmla="*/ 730 h 2537"/>
                <a:gd name="T26" fmla="*/ 5764 w 5786"/>
                <a:gd name="T27" fmla="*/ 559 h 2537"/>
                <a:gd name="T28" fmla="*/ 5704 w 5786"/>
                <a:gd name="T29" fmla="*/ 395 h 2537"/>
                <a:gd name="T30" fmla="*/ 5598 w 5786"/>
                <a:gd name="T31" fmla="*/ 246 h 2537"/>
                <a:gd name="T32" fmla="*/ 5479 w 5786"/>
                <a:gd name="T33" fmla="*/ 136 h 2537"/>
                <a:gd name="T34" fmla="*/ 5359 w 5786"/>
                <a:gd name="T35" fmla="*/ 65 h 2537"/>
                <a:gd name="T36" fmla="*/ 5234 w 5786"/>
                <a:gd name="T37" fmla="*/ 22 h 2537"/>
                <a:gd name="T38" fmla="*/ 5106 w 5786"/>
                <a:gd name="T39" fmla="*/ 0 h 2537"/>
                <a:gd name="T40" fmla="*/ 4878 w 5786"/>
                <a:gd name="T41" fmla="*/ 7 h 2537"/>
                <a:gd name="T42" fmla="*/ 4608 w 5786"/>
                <a:gd name="T43" fmla="*/ 72 h 2537"/>
                <a:gd name="T44" fmla="*/ 4348 w 5786"/>
                <a:gd name="T45" fmla="*/ 171 h 2537"/>
                <a:gd name="T46" fmla="*/ 3808 w 5786"/>
                <a:gd name="T47" fmla="*/ 420 h 2537"/>
                <a:gd name="T48" fmla="*/ 3224 w 5786"/>
                <a:gd name="T49" fmla="*/ 619 h 2537"/>
                <a:gd name="T50" fmla="*/ 2598 w 5786"/>
                <a:gd name="T51" fmla="*/ 751 h 2537"/>
                <a:gd name="T52" fmla="*/ 2263 w 5786"/>
                <a:gd name="T53" fmla="*/ 769 h 2537"/>
                <a:gd name="T54" fmla="*/ 1929 w 5786"/>
                <a:gd name="T55" fmla="*/ 741 h 2537"/>
                <a:gd name="T56" fmla="*/ 1377 w 5786"/>
                <a:gd name="T57" fmla="*/ 662 h 2537"/>
                <a:gd name="T58" fmla="*/ 1043 w 5786"/>
                <a:gd name="T59" fmla="*/ 644 h 2537"/>
                <a:gd name="T60" fmla="*/ 730 w 5786"/>
                <a:gd name="T61" fmla="*/ 680 h 2537"/>
                <a:gd name="T62" fmla="*/ 498 w 5786"/>
                <a:gd name="T63" fmla="*/ 747 h 2537"/>
                <a:gd name="T64" fmla="*/ 307 w 5786"/>
                <a:gd name="T65" fmla="*/ 851 h 2537"/>
                <a:gd name="T66" fmla="*/ 161 w 5786"/>
                <a:gd name="T67" fmla="*/ 979 h 2537"/>
                <a:gd name="T68" fmla="*/ 61 w 5786"/>
                <a:gd name="T69" fmla="*/ 1128 h 2537"/>
                <a:gd name="T70" fmla="*/ 7 w 5786"/>
                <a:gd name="T71" fmla="*/ 1291 h 2537"/>
                <a:gd name="T72" fmla="*/ 4 w 5786"/>
                <a:gd name="T73" fmla="*/ 1462 h 2537"/>
                <a:gd name="T74" fmla="*/ 54 w 5786"/>
                <a:gd name="T75" fmla="*/ 1637 h 2537"/>
                <a:gd name="T76" fmla="*/ 153 w 5786"/>
                <a:gd name="T77" fmla="*/ 1804 h 2537"/>
                <a:gd name="T78" fmla="*/ 307 w 5786"/>
                <a:gd name="T79" fmla="*/ 1964 h 2537"/>
                <a:gd name="T80" fmla="*/ 517 w 5786"/>
                <a:gd name="T81" fmla="*/ 2111 h 2537"/>
                <a:gd name="T82" fmla="*/ 851 w 5786"/>
                <a:gd name="T83" fmla="*/ 2260 h 2537"/>
                <a:gd name="T84" fmla="*/ 1264 w 5786"/>
                <a:gd name="T85" fmla="*/ 2380 h 2537"/>
                <a:gd name="T86" fmla="*/ 1704 w 5786"/>
                <a:gd name="T87" fmla="*/ 2458 h 2537"/>
                <a:gd name="T88" fmla="*/ 2153 w 5786"/>
                <a:gd name="T89" fmla="*/ 2505 h 2537"/>
                <a:gd name="T90" fmla="*/ 2857 w 5786"/>
                <a:gd name="T91" fmla="*/ 2537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786" h="2537">
                  <a:moveTo>
                    <a:pt x="2857" y="2537"/>
                  </a:moveTo>
                  <a:lnTo>
                    <a:pt x="3010" y="2537"/>
                  </a:lnTo>
                  <a:lnTo>
                    <a:pt x="3164" y="2530"/>
                  </a:lnTo>
                  <a:lnTo>
                    <a:pt x="3313" y="2516"/>
                  </a:lnTo>
                  <a:lnTo>
                    <a:pt x="3466" y="2497"/>
                  </a:lnTo>
                  <a:lnTo>
                    <a:pt x="3619" y="2473"/>
                  </a:lnTo>
                  <a:lnTo>
                    <a:pt x="3769" y="2445"/>
                  </a:lnTo>
                  <a:lnTo>
                    <a:pt x="3918" y="2409"/>
                  </a:lnTo>
                  <a:lnTo>
                    <a:pt x="4064" y="2366"/>
                  </a:lnTo>
                  <a:lnTo>
                    <a:pt x="4214" y="2316"/>
                  </a:lnTo>
                  <a:lnTo>
                    <a:pt x="4356" y="2263"/>
                  </a:lnTo>
                  <a:lnTo>
                    <a:pt x="4498" y="2206"/>
                  </a:lnTo>
                  <a:lnTo>
                    <a:pt x="4637" y="2142"/>
                  </a:lnTo>
                  <a:lnTo>
                    <a:pt x="4771" y="2071"/>
                  </a:lnTo>
                  <a:lnTo>
                    <a:pt x="4907" y="1999"/>
                  </a:lnTo>
                  <a:lnTo>
                    <a:pt x="5035" y="1918"/>
                  </a:lnTo>
                  <a:lnTo>
                    <a:pt x="5163" y="1833"/>
                  </a:lnTo>
                  <a:lnTo>
                    <a:pt x="5206" y="1801"/>
                  </a:lnTo>
                  <a:lnTo>
                    <a:pt x="5252" y="1765"/>
                  </a:lnTo>
                  <a:lnTo>
                    <a:pt x="5295" y="1726"/>
                  </a:lnTo>
                  <a:lnTo>
                    <a:pt x="5337" y="1687"/>
                  </a:lnTo>
                  <a:lnTo>
                    <a:pt x="5381" y="1644"/>
                  </a:lnTo>
                  <a:lnTo>
                    <a:pt x="5423" y="1601"/>
                  </a:lnTo>
                  <a:lnTo>
                    <a:pt x="5462" y="1555"/>
                  </a:lnTo>
                  <a:lnTo>
                    <a:pt x="5501" y="1505"/>
                  </a:lnTo>
                  <a:lnTo>
                    <a:pt x="5537" y="1455"/>
                  </a:lnTo>
                  <a:lnTo>
                    <a:pt x="5572" y="1406"/>
                  </a:lnTo>
                  <a:lnTo>
                    <a:pt x="5605" y="1352"/>
                  </a:lnTo>
                  <a:lnTo>
                    <a:pt x="5633" y="1299"/>
                  </a:lnTo>
                  <a:lnTo>
                    <a:pt x="5662" y="1245"/>
                  </a:lnTo>
                  <a:lnTo>
                    <a:pt x="5686" y="1189"/>
                  </a:lnTo>
                  <a:lnTo>
                    <a:pt x="5711" y="1132"/>
                  </a:lnTo>
                  <a:lnTo>
                    <a:pt x="5733" y="1075"/>
                  </a:lnTo>
                  <a:lnTo>
                    <a:pt x="5750" y="1018"/>
                  </a:lnTo>
                  <a:lnTo>
                    <a:pt x="5764" y="961"/>
                  </a:lnTo>
                  <a:lnTo>
                    <a:pt x="5775" y="905"/>
                  </a:lnTo>
                  <a:lnTo>
                    <a:pt x="5782" y="844"/>
                  </a:lnTo>
                  <a:lnTo>
                    <a:pt x="5786" y="786"/>
                  </a:lnTo>
                  <a:lnTo>
                    <a:pt x="5786" y="730"/>
                  </a:lnTo>
                  <a:lnTo>
                    <a:pt x="5782" y="673"/>
                  </a:lnTo>
                  <a:lnTo>
                    <a:pt x="5775" y="616"/>
                  </a:lnTo>
                  <a:lnTo>
                    <a:pt x="5764" y="559"/>
                  </a:lnTo>
                  <a:lnTo>
                    <a:pt x="5750" y="505"/>
                  </a:lnTo>
                  <a:lnTo>
                    <a:pt x="5728" y="449"/>
                  </a:lnTo>
                  <a:lnTo>
                    <a:pt x="5704" y="395"/>
                  </a:lnTo>
                  <a:lnTo>
                    <a:pt x="5672" y="346"/>
                  </a:lnTo>
                  <a:lnTo>
                    <a:pt x="5637" y="295"/>
                  </a:lnTo>
                  <a:lnTo>
                    <a:pt x="5598" y="246"/>
                  </a:lnTo>
                  <a:lnTo>
                    <a:pt x="5551" y="200"/>
                  </a:lnTo>
                  <a:lnTo>
                    <a:pt x="5515" y="164"/>
                  </a:lnTo>
                  <a:lnTo>
                    <a:pt x="5479" y="136"/>
                  </a:lnTo>
                  <a:lnTo>
                    <a:pt x="5440" y="111"/>
                  </a:lnTo>
                  <a:lnTo>
                    <a:pt x="5401" y="85"/>
                  </a:lnTo>
                  <a:lnTo>
                    <a:pt x="5359" y="65"/>
                  </a:lnTo>
                  <a:lnTo>
                    <a:pt x="5320" y="50"/>
                  </a:lnTo>
                  <a:lnTo>
                    <a:pt x="5277" y="33"/>
                  </a:lnTo>
                  <a:lnTo>
                    <a:pt x="5234" y="22"/>
                  </a:lnTo>
                  <a:lnTo>
                    <a:pt x="5191" y="11"/>
                  </a:lnTo>
                  <a:lnTo>
                    <a:pt x="5149" y="4"/>
                  </a:lnTo>
                  <a:lnTo>
                    <a:pt x="5106" y="0"/>
                  </a:lnTo>
                  <a:lnTo>
                    <a:pt x="5061" y="0"/>
                  </a:lnTo>
                  <a:lnTo>
                    <a:pt x="4971" y="0"/>
                  </a:lnTo>
                  <a:lnTo>
                    <a:pt x="4878" y="7"/>
                  </a:lnTo>
                  <a:lnTo>
                    <a:pt x="4790" y="26"/>
                  </a:lnTo>
                  <a:lnTo>
                    <a:pt x="4700" y="46"/>
                  </a:lnTo>
                  <a:lnTo>
                    <a:pt x="4608" y="72"/>
                  </a:lnTo>
                  <a:lnTo>
                    <a:pt x="4519" y="104"/>
                  </a:lnTo>
                  <a:lnTo>
                    <a:pt x="4434" y="136"/>
                  </a:lnTo>
                  <a:lnTo>
                    <a:pt x="4348" y="171"/>
                  </a:lnTo>
                  <a:lnTo>
                    <a:pt x="4189" y="249"/>
                  </a:lnTo>
                  <a:lnTo>
                    <a:pt x="3999" y="339"/>
                  </a:lnTo>
                  <a:lnTo>
                    <a:pt x="3808" y="420"/>
                  </a:lnTo>
                  <a:lnTo>
                    <a:pt x="3616" y="495"/>
                  </a:lnTo>
                  <a:lnTo>
                    <a:pt x="3420" y="563"/>
                  </a:lnTo>
                  <a:lnTo>
                    <a:pt x="3224" y="619"/>
                  </a:lnTo>
                  <a:lnTo>
                    <a:pt x="3022" y="669"/>
                  </a:lnTo>
                  <a:lnTo>
                    <a:pt x="2812" y="715"/>
                  </a:lnTo>
                  <a:lnTo>
                    <a:pt x="2598" y="751"/>
                  </a:lnTo>
                  <a:lnTo>
                    <a:pt x="2488" y="766"/>
                  </a:lnTo>
                  <a:lnTo>
                    <a:pt x="2373" y="769"/>
                  </a:lnTo>
                  <a:lnTo>
                    <a:pt x="2263" y="769"/>
                  </a:lnTo>
                  <a:lnTo>
                    <a:pt x="2153" y="766"/>
                  </a:lnTo>
                  <a:lnTo>
                    <a:pt x="2039" y="754"/>
                  </a:lnTo>
                  <a:lnTo>
                    <a:pt x="1929" y="741"/>
                  </a:lnTo>
                  <a:lnTo>
                    <a:pt x="1708" y="708"/>
                  </a:lnTo>
                  <a:lnTo>
                    <a:pt x="1487" y="676"/>
                  </a:lnTo>
                  <a:lnTo>
                    <a:pt x="1377" y="662"/>
                  </a:lnTo>
                  <a:lnTo>
                    <a:pt x="1267" y="651"/>
                  </a:lnTo>
                  <a:lnTo>
                    <a:pt x="1153" y="644"/>
                  </a:lnTo>
                  <a:lnTo>
                    <a:pt x="1043" y="644"/>
                  </a:lnTo>
                  <a:lnTo>
                    <a:pt x="929" y="648"/>
                  </a:lnTo>
                  <a:lnTo>
                    <a:pt x="815" y="662"/>
                  </a:lnTo>
                  <a:lnTo>
                    <a:pt x="730" y="680"/>
                  </a:lnTo>
                  <a:lnTo>
                    <a:pt x="648" y="698"/>
                  </a:lnTo>
                  <a:lnTo>
                    <a:pt x="569" y="722"/>
                  </a:lnTo>
                  <a:lnTo>
                    <a:pt x="498" y="747"/>
                  </a:lnTo>
                  <a:lnTo>
                    <a:pt x="431" y="780"/>
                  </a:lnTo>
                  <a:lnTo>
                    <a:pt x="366" y="815"/>
                  </a:lnTo>
                  <a:lnTo>
                    <a:pt x="307" y="851"/>
                  </a:lnTo>
                  <a:lnTo>
                    <a:pt x="253" y="893"/>
                  </a:lnTo>
                  <a:lnTo>
                    <a:pt x="207" y="936"/>
                  </a:lnTo>
                  <a:lnTo>
                    <a:pt x="161" y="979"/>
                  </a:lnTo>
                  <a:lnTo>
                    <a:pt x="125" y="1029"/>
                  </a:lnTo>
                  <a:lnTo>
                    <a:pt x="90" y="1078"/>
                  </a:lnTo>
                  <a:lnTo>
                    <a:pt x="61" y="1128"/>
                  </a:lnTo>
                  <a:lnTo>
                    <a:pt x="39" y="1181"/>
                  </a:lnTo>
                  <a:lnTo>
                    <a:pt x="22" y="1235"/>
                  </a:lnTo>
                  <a:lnTo>
                    <a:pt x="7" y="1291"/>
                  </a:lnTo>
                  <a:lnTo>
                    <a:pt x="0" y="1349"/>
                  </a:lnTo>
                  <a:lnTo>
                    <a:pt x="0" y="1406"/>
                  </a:lnTo>
                  <a:lnTo>
                    <a:pt x="4" y="1462"/>
                  </a:lnTo>
                  <a:lnTo>
                    <a:pt x="14" y="1520"/>
                  </a:lnTo>
                  <a:lnTo>
                    <a:pt x="32" y="1576"/>
                  </a:lnTo>
                  <a:lnTo>
                    <a:pt x="54" y="1637"/>
                  </a:lnTo>
                  <a:lnTo>
                    <a:pt x="78" y="1694"/>
                  </a:lnTo>
                  <a:lnTo>
                    <a:pt x="114" y="1750"/>
                  </a:lnTo>
                  <a:lnTo>
                    <a:pt x="153" y="1804"/>
                  </a:lnTo>
                  <a:lnTo>
                    <a:pt x="196" y="1861"/>
                  </a:lnTo>
                  <a:lnTo>
                    <a:pt x="249" y="1914"/>
                  </a:lnTo>
                  <a:lnTo>
                    <a:pt x="307" y="1964"/>
                  </a:lnTo>
                  <a:lnTo>
                    <a:pt x="371" y="2014"/>
                  </a:lnTo>
                  <a:lnTo>
                    <a:pt x="438" y="2064"/>
                  </a:lnTo>
                  <a:lnTo>
                    <a:pt x="517" y="2111"/>
                  </a:lnTo>
                  <a:lnTo>
                    <a:pt x="598" y="2153"/>
                  </a:lnTo>
                  <a:lnTo>
                    <a:pt x="723" y="2209"/>
                  </a:lnTo>
                  <a:lnTo>
                    <a:pt x="851" y="2260"/>
                  </a:lnTo>
                  <a:lnTo>
                    <a:pt x="986" y="2306"/>
                  </a:lnTo>
                  <a:lnTo>
                    <a:pt x="1125" y="2345"/>
                  </a:lnTo>
                  <a:lnTo>
                    <a:pt x="1264" y="2380"/>
                  </a:lnTo>
                  <a:lnTo>
                    <a:pt x="1409" y="2409"/>
                  </a:lnTo>
                  <a:lnTo>
                    <a:pt x="1559" y="2438"/>
                  </a:lnTo>
                  <a:lnTo>
                    <a:pt x="1704" y="2458"/>
                  </a:lnTo>
                  <a:lnTo>
                    <a:pt x="1855" y="2477"/>
                  </a:lnTo>
                  <a:lnTo>
                    <a:pt x="2004" y="2490"/>
                  </a:lnTo>
                  <a:lnTo>
                    <a:pt x="2153" y="2505"/>
                  </a:lnTo>
                  <a:lnTo>
                    <a:pt x="2299" y="2516"/>
                  </a:lnTo>
                  <a:lnTo>
                    <a:pt x="2587" y="2526"/>
                  </a:lnTo>
                  <a:lnTo>
                    <a:pt x="2857" y="2537"/>
                  </a:lnTo>
                  <a:close/>
                </a:path>
              </a:pathLst>
            </a:custGeom>
            <a:solidFill>
              <a:srgbClr val="B88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5"/>
            <p:cNvSpPr>
              <a:spLocks noEditPoints="1"/>
            </p:cNvSpPr>
            <p:nvPr/>
          </p:nvSpPr>
          <p:spPr bwMode="auto">
            <a:xfrm>
              <a:off x="2255838" y="2732088"/>
              <a:ext cx="585788" cy="265113"/>
            </a:xfrm>
            <a:custGeom>
              <a:avLst/>
              <a:gdLst>
                <a:gd name="T0" fmla="*/ 3458 w 5910"/>
                <a:gd name="T1" fmla="*/ 569 h 2661"/>
                <a:gd name="T2" fmla="*/ 2540 w 5910"/>
                <a:gd name="T3" fmla="*/ 769 h 2661"/>
                <a:gd name="T4" fmla="*/ 1999 w 5910"/>
                <a:gd name="T5" fmla="*/ 744 h 2661"/>
                <a:gd name="T6" fmla="*/ 1217 w 5910"/>
                <a:gd name="T7" fmla="*/ 647 h 2661"/>
                <a:gd name="T8" fmla="*/ 694 w 5910"/>
                <a:gd name="T9" fmla="*/ 701 h 2661"/>
                <a:gd name="T10" fmla="*/ 338 w 5910"/>
                <a:gd name="T11" fmla="*/ 861 h 2661"/>
                <a:gd name="T12" fmla="*/ 99 w 5910"/>
                <a:gd name="T13" fmla="*/ 1106 h 2661"/>
                <a:gd name="T14" fmla="*/ 0 w 5910"/>
                <a:gd name="T15" fmla="*/ 1420 h 2661"/>
                <a:gd name="T16" fmla="*/ 64 w 5910"/>
                <a:gd name="T17" fmla="*/ 1743 h 2661"/>
                <a:gd name="T18" fmla="*/ 277 w 5910"/>
                <a:gd name="T19" fmla="*/ 2031 h 2661"/>
                <a:gd name="T20" fmla="*/ 629 w 5910"/>
                <a:gd name="T21" fmla="*/ 2273 h 2661"/>
                <a:gd name="T22" fmla="*/ 1285 w 5910"/>
                <a:gd name="T23" fmla="*/ 2498 h 2661"/>
                <a:gd name="T24" fmla="*/ 2021 w 5910"/>
                <a:gd name="T25" fmla="*/ 2612 h 2661"/>
                <a:gd name="T26" fmla="*/ 3070 w 5910"/>
                <a:gd name="T27" fmla="*/ 2661 h 2661"/>
                <a:gd name="T28" fmla="*/ 3839 w 5910"/>
                <a:gd name="T29" fmla="*/ 2566 h 2661"/>
                <a:gd name="T30" fmla="*/ 4582 w 5910"/>
                <a:gd name="T31" fmla="*/ 2324 h 2661"/>
                <a:gd name="T32" fmla="*/ 5258 w 5910"/>
                <a:gd name="T33" fmla="*/ 1950 h 2661"/>
                <a:gd name="T34" fmla="*/ 5529 w 5910"/>
                <a:gd name="T35" fmla="*/ 1701 h 2661"/>
                <a:gd name="T36" fmla="*/ 5761 w 5910"/>
                <a:gd name="T37" fmla="*/ 1363 h 2661"/>
                <a:gd name="T38" fmla="*/ 5896 w 5910"/>
                <a:gd name="T39" fmla="*/ 972 h 2661"/>
                <a:gd name="T40" fmla="*/ 5903 w 5910"/>
                <a:gd name="T41" fmla="*/ 698 h 2661"/>
                <a:gd name="T42" fmla="*/ 5839 w 5910"/>
                <a:gd name="T43" fmla="*/ 481 h 2661"/>
                <a:gd name="T44" fmla="*/ 5722 w 5910"/>
                <a:gd name="T45" fmla="*/ 288 h 2661"/>
                <a:gd name="T46" fmla="*/ 5533 w 5910"/>
                <a:gd name="T47" fmla="*/ 122 h 2661"/>
                <a:gd name="T48" fmla="*/ 5316 w 5910"/>
                <a:gd name="T49" fmla="*/ 29 h 2661"/>
                <a:gd name="T50" fmla="*/ 5085 w 5910"/>
                <a:gd name="T51" fmla="*/ 0 h 2661"/>
                <a:gd name="T52" fmla="*/ 4657 w 5910"/>
                <a:gd name="T53" fmla="*/ 75 h 2661"/>
                <a:gd name="T54" fmla="*/ 4223 w 5910"/>
                <a:gd name="T55" fmla="*/ 256 h 2661"/>
                <a:gd name="T56" fmla="*/ 3494 w 5910"/>
                <a:gd name="T57" fmla="*/ 683 h 2661"/>
                <a:gd name="T58" fmla="*/ 4426 w 5910"/>
                <a:gd name="T59" fmla="*/ 296 h 2661"/>
                <a:gd name="T60" fmla="*/ 4846 w 5910"/>
                <a:gd name="T61" fmla="*/ 154 h 2661"/>
                <a:gd name="T62" fmla="*/ 5192 w 5910"/>
                <a:gd name="T63" fmla="*/ 129 h 2661"/>
                <a:gd name="T64" fmla="*/ 5390 w 5910"/>
                <a:gd name="T65" fmla="*/ 185 h 2661"/>
                <a:gd name="T66" fmla="*/ 5572 w 5910"/>
                <a:gd name="T67" fmla="*/ 307 h 2661"/>
                <a:gd name="T68" fmla="*/ 5714 w 5910"/>
                <a:gd name="T69" fmla="*/ 495 h 2661"/>
                <a:gd name="T70" fmla="*/ 5775 w 5910"/>
                <a:gd name="T71" fmla="*/ 676 h 2661"/>
                <a:gd name="T72" fmla="*/ 5775 w 5910"/>
                <a:gd name="T73" fmla="*/ 954 h 2661"/>
                <a:gd name="T74" fmla="*/ 5651 w 5910"/>
                <a:gd name="T75" fmla="*/ 1313 h 2661"/>
                <a:gd name="T76" fmla="*/ 5436 w 5910"/>
                <a:gd name="T77" fmla="*/ 1623 h 2661"/>
                <a:gd name="T78" fmla="*/ 5187 w 5910"/>
                <a:gd name="T79" fmla="*/ 1847 h 2661"/>
                <a:gd name="T80" fmla="*/ 4533 w 5910"/>
                <a:gd name="T81" fmla="*/ 2214 h 2661"/>
                <a:gd name="T82" fmla="*/ 3815 w 5910"/>
                <a:gd name="T83" fmla="*/ 2448 h 2661"/>
                <a:gd name="T84" fmla="*/ 3067 w 5910"/>
                <a:gd name="T85" fmla="*/ 2537 h 2661"/>
                <a:gd name="T86" fmla="*/ 2039 w 5910"/>
                <a:gd name="T87" fmla="*/ 2490 h 2661"/>
                <a:gd name="T88" fmla="*/ 1320 w 5910"/>
                <a:gd name="T89" fmla="*/ 2380 h 2661"/>
                <a:gd name="T90" fmla="*/ 687 w 5910"/>
                <a:gd name="T91" fmla="*/ 2163 h 2661"/>
                <a:gd name="T92" fmla="*/ 370 w 5910"/>
                <a:gd name="T93" fmla="*/ 1953 h 2661"/>
                <a:gd name="T94" fmla="*/ 177 w 5910"/>
                <a:gd name="T95" fmla="*/ 1701 h 2661"/>
                <a:gd name="T96" fmla="*/ 121 w 5910"/>
                <a:gd name="T97" fmla="*/ 1431 h 2661"/>
                <a:gd name="T98" fmla="*/ 206 w 5910"/>
                <a:gd name="T99" fmla="*/ 1164 h 2661"/>
                <a:gd name="T100" fmla="*/ 416 w 5910"/>
                <a:gd name="T101" fmla="*/ 957 h 2661"/>
                <a:gd name="T102" fmla="*/ 733 w 5910"/>
                <a:gd name="T103" fmla="*/ 818 h 2661"/>
                <a:gd name="T104" fmla="*/ 1217 w 5910"/>
                <a:gd name="T105" fmla="*/ 769 h 2661"/>
                <a:gd name="T106" fmla="*/ 1982 w 5910"/>
                <a:gd name="T107" fmla="*/ 865 h 2661"/>
                <a:gd name="T108" fmla="*/ 2551 w 5910"/>
                <a:gd name="T109" fmla="*/ 890 h 2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910" h="2661">
                  <a:moveTo>
                    <a:pt x="4223" y="256"/>
                  </a:moveTo>
                  <a:lnTo>
                    <a:pt x="4032" y="349"/>
                  </a:lnTo>
                  <a:lnTo>
                    <a:pt x="3839" y="431"/>
                  </a:lnTo>
                  <a:lnTo>
                    <a:pt x="3651" y="505"/>
                  </a:lnTo>
                  <a:lnTo>
                    <a:pt x="3458" y="569"/>
                  </a:lnTo>
                  <a:lnTo>
                    <a:pt x="3263" y="627"/>
                  </a:lnTo>
                  <a:lnTo>
                    <a:pt x="3063" y="676"/>
                  </a:lnTo>
                  <a:lnTo>
                    <a:pt x="2860" y="719"/>
                  </a:lnTo>
                  <a:lnTo>
                    <a:pt x="2651" y="754"/>
                  </a:lnTo>
                  <a:lnTo>
                    <a:pt x="2540" y="769"/>
                  </a:lnTo>
                  <a:lnTo>
                    <a:pt x="2433" y="772"/>
                  </a:lnTo>
                  <a:lnTo>
                    <a:pt x="2323" y="772"/>
                  </a:lnTo>
                  <a:lnTo>
                    <a:pt x="2216" y="769"/>
                  </a:lnTo>
                  <a:lnTo>
                    <a:pt x="2110" y="759"/>
                  </a:lnTo>
                  <a:lnTo>
                    <a:pt x="1999" y="744"/>
                  </a:lnTo>
                  <a:lnTo>
                    <a:pt x="1779" y="712"/>
                  </a:lnTo>
                  <a:lnTo>
                    <a:pt x="1559" y="680"/>
                  </a:lnTo>
                  <a:lnTo>
                    <a:pt x="1444" y="666"/>
                  </a:lnTo>
                  <a:lnTo>
                    <a:pt x="1331" y="655"/>
                  </a:lnTo>
                  <a:lnTo>
                    <a:pt x="1217" y="647"/>
                  </a:lnTo>
                  <a:lnTo>
                    <a:pt x="1100" y="647"/>
                  </a:lnTo>
                  <a:lnTo>
                    <a:pt x="985" y="652"/>
                  </a:lnTo>
                  <a:lnTo>
                    <a:pt x="868" y="666"/>
                  </a:lnTo>
                  <a:lnTo>
                    <a:pt x="779" y="683"/>
                  </a:lnTo>
                  <a:lnTo>
                    <a:pt x="694" y="701"/>
                  </a:lnTo>
                  <a:lnTo>
                    <a:pt x="616" y="726"/>
                  </a:lnTo>
                  <a:lnTo>
                    <a:pt x="541" y="754"/>
                  </a:lnTo>
                  <a:lnTo>
                    <a:pt x="466" y="786"/>
                  </a:lnTo>
                  <a:lnTo>
                    <a:pt x="402" y="822"/>
                  </a:lnTo>
                  <a:lnTo>
                    <a:pt x="338" y="861"/>
                  </a:lnTo>
                  <a:lnTo>
                    <a:pt x="281" y="904"/>
                  </a:lnTo>
                  <a:lnTo>
                    <a:pt x="228" y="950"/>
                  </a:lnTo>
                  <a:lnTo>
                    <a:pt x="177" y="1000"/>
                  </a:lnTo>
                  <a:lnTo>
                    <a:pt x="135" y="1054"/>
                  </a:lnTo>
                  <a:lnTo>
                    <a:pt x="99" y="1106"/>
                  </a:lnTo>
                  <a:lnTo>
                    <a:pt x="67" y="1167"/>
                  </a:lnTo>
                  <a:lnTo>
                    <a:pt x="39" y="1228"/>
                  </a:lnTo>
                  <a:lnTo>
                    <a:pt x="21" y="1289"/>
                  </a:lnTo>
                  <a:lnTo>
                    <a:pt x="7" y="1355"/>
                  </a:lnTo>
                  <a:lnTo>
                    <a:pt x="0" y="1420"/>
                  </a:lnTo>
                  <a:lnTo>
                    <a:pt x="0" y="1487"/>
                  </a:lnTo>
                  <a:lnTo>
                    <a:pt x="7" y="1552"/>
                  </a:lnTo>
                  <a:lnTo>
                    <a:pt x="18" y="1616"/>
                  </a:lnTo>
                  <a:lnTo>
                    <a:pt x="39" y="1680"/>
                  </a:lnTo>
                  <a:lnTo>
                    <a:pt x="64" y="1743"/>
                  </a:lnTo>
                  <a:lnTo>
                    <a:pt x="92" y="1804"/>
                  </a:lnTo>
                  <a:lnTo>
                    <a:pt x="131" y="1865"/>
                  </a:lnTo>
                  <a:lnTo>
                    <a:pt x="174" y="1921"/>
                  </a:lnTo>
                  <a:lnTo>
                    <a:pt x="224" y="1978"/>
                  </a:lnTo>
                  <a:lnTo>
                    <a:pt x="277" y="2031"/>
                  </a:lnTo>
                  <a:lnTo>
                    <a:pt x="338" y="2085"/>
                  </a:lnTo>
                  <a:lnTo>
                    <a:pt x="402" y="2135"/>
                  </a:lnTo>
                  <a:lnTo>
                    <a:pt x="473" y="2185"/>
                  </a:lnTo>
                  <a:lnTo>
                    <a:pt x="551" y="2227"/>
                  </a:lnTo>
                  <a:lnTo>
                    <a:pt x="629" y="2273"/>
                  </a:lnTo>
                  <a:lnTo>
                    <a:pt x="754" y="2327"/>
                  </a:lnTo>
                  <a:lnTo>
                    <a:pt x="878" y="2377"/>
                  </a:lnTo>
                  <a:lnTo>
                    <a:pt x="1010" y="2424"/>
                  </a:lnTo>
                  <a:lnTo>
                    <a:pt x="1146" y="2463"/>
                  </a:lnTo>
                  <a:lnTo>
                    <a:pt x="1285" y="2498"/>
                  </a:lnTo>
                  <a:lnTo>
                    <a:pt x="1427" y="2530"/>
                  </a:lnTo>
                  <a:lnTo>
                    <a:pt x="1573" y="2554"/>
                  </a:lnTo>
                  <a:lnTo>
                    <a:pt x="1722" y="2576"/>
                  </a:lnTo>
                  <a:lnTo>
                    <a:pt x="1871" y="2597"/>
                  </a:lnTo>
                  <a:lnTo>
                    <a:pt x="2021" y="2612"/>
                  </a:lnTo>
                  <a:lnTo>
                    <a:pt x="2170" y="2626"/>
                  </a:lnTo>
                  <a:lnTo>
                    <a:pt x="2323" y="2637"/>
                  </a:lnTo>
                  <a:lnTo>
                    <a:pt x="2623" y="2651"/>
                  </a:lnTo>
                  <a:lnTo>
                    <a:pt x="2917" y="2661"/>
                  </a:lnTo>
                  <a:lnTo>
                    <a:pt x="3070" y="2661"/>
                  </a:lnTo>
                  <a:lnTo>
                    <a:pt x="3224" y="2654"/>
                  </a:lnTo>
                  <a:lnTo>
                    <a:pt x="3380" y="2640"/>
                  </a:lnTo>
                  <a:lnTo>
                    <a:pt x="3534" y="2622"/>
                  </a:lnTo>
                  <a:lnTo>
                    <a:pt x="3686" y="2597"/>
                  </a:lnTo>
                  <a:lnTo>
                    <a:pt x="3839" y="2566"/>
                  </a:lnTo>
                  <a:lnTo>
                    <a:pt x="3993" y="2530"/>
                  </a:lnTo>
                  <a:lnTo>
                    <a:pt x="4142" y="2487"/>
                  </a:lnTo>
                  <a:lnTo>
                    <a:pt x="4291" y="2437"/>
                  </a:lnTo>
                  <a:lnTo>
                    <a:pt x="4437" y="2384"/>
                  </a:lnTo>
                  <a:lnTo>
                    <a:pt x="4582" y="2324"/>
                  </a:lnTo>
                  <a:lnTo>
                    <a:pt x="4725" y="2260"/>
                  </a:lnTo>
                  <a:lnTo>
                    <a:pt x="4864" y="2188"/>
                  </a:lnTo>
                  <a:lnTo>
                    <a:pt x="4999" y="2114"/>
                  </a:lnTo>
                  <a:lnTo>
                    <a:pt x="5131" y="2036"/>
                  </a:lnTo>
                  <a:lnTo>
                    <a:pt x="5258" y="1950"/>
                  </a:lnTo>
                  <a:lnTo>
                    <a:pt x="5312" y="1907"/>
                  </a:lnTo>
                  <a:lnTo>
                    <a:pt x="5365" y="1865"/>
                  </a:lnTo>
                  <a:lnTo>
                    <a:pt x="5422" y="1814"/>
                  </a:lnTo>
                  <a:lnTo>
                    <a:pt x="5476" y="1758"/>
                  </a:lnTo>
                  <a:lnTo>
                    <a:pt x="5529" y="1701"/>
                  </a:lnTo>
                  <a:lnTo>
                    <a:pt x="5580" y="1640"/>
                  </a:lnTo>
                  <a:lnTo>
                    <a:pt x="5629" y="1577"/>
                  </a:lnTo>
                  <a:lnTo>
                    <a:pt x="5675" y="1509"/>
                  </a:lnTo>
                  <a:lnTo>
                    <a:pt x="5722" y="1438"/>
                  </a:lnTo>
                  <a:lnTo>
                    <a:pt x="5761" y="1363"/>
                  </a:lnTo>
                  <a:lnTo>
                    <a:pt x="5800" y="1289"/>
                  </a:lnTo>
                  <a:lnTo>
                    <a:pt x="5832" y="1210"/>
                  </a:lnTo>
                  <a:lnTo>
                    <a:pt x="5856" y="1132"/>
                  </a:lnTo>
                  <a:lnTo>
                    <a:pt x="5881" y="1054"/>
                  </a:lnTo>
                  <a:lnTo>
                    <a:pt x="5896" y="972"/>
                  </a:lnTo>
                  <a:lnTo>
                    <a:pt x="5907" y="890"/>
                  </a:lnTo>
                  <a:lnTo>
                    <a:pt x="5910" y="840"/>
                  </a:lnTo>
                  <a:lnTo>
                    <a:pt x="5910" y="794"/>
                  </a:lnTo>
                  <a:lnTo>
                    <a:pt x="5907" y="744"/>
                  </a:lnTo>
                  <a:lnTo>
                    <a:pt x="5903" y="698"/>
                  </a:lnTo>
                  <a:lnTo>
                    <a:pt x="5892" y="655"/>
                  </a:lnTo>
                  <a:lnTo>
                    <a:pt x="5885" y="608"/>
                  </a:lnTo>
                  <a:lnTo>
                    <a:pt x="5871" y="566"/>
                  </a:lnTo>
                  <a:lnTo>
                    <a:pt x="5856" y="523"/>
                  </a:lnTo>
                  <a:lnTo>
                    <a:pt x="5839" y="481"/>
                  </a:lnTo>
                  <a:lnTo>
                    <a:pt x="5821" y="438"/>
                  </a:lnTo>
                  <a:lnTo>
                    <a:pt x="5800" y="398"/>
                  </a:lnTo>
                  <a:lnTo>
                    <a:pt x="5775" y="359"/>
                  </a:lnTo>
                  <a:lnTo>
                    <a:pt x="5749" y="324"/>
                  </a:lnTo>
                  <a:lnTo>
                    <a:pt x="5722" y="288"/>
                  </a:lnTo>
                  <a:lnTo>
                    <a:pt x="5690" y="253"/>
                  </a:lnTo>
                  <a:lnTo>
                    <a:pt x="5654" y="217"/>
                  </a:lnTo>
                  <a:lnTo>
                    <a:pt x="5615" y="182"/>
                  </a:lnTo>
                  <a:lnTo>
                    <a:pt x="5575" y="149"/>
                  </a:lnTo>
                  <a:lnTo>
                    <a:pt x="5533" y="122"/>
                  </a:lnTo>
                  <a:lnTo>
                    <a:pt x="5494" y="97"/>
                  </a:lnTo>
                  <a:lnTo>
                    <a:pt x="5451" y="75"/>
                  </a:lnTo>
                  <a:lnTo>
                    <a:pt x="5405" y="58"/>
                  </a:lnTo>
                  <a:lnTo>
                    <a:pt x="5362" y="39"/>
                  </a:lnTo>
                  <a:lnTo>
                    <a:pt x="5316" y="29"/>
                  </a:lnTo>
                  <a:lnTo>
                    <a:pt x="5270" y="18"/>
                  </a:lnTo>
                  <a:lnTo>
                    <a:pt x="5223" y="12"/>
                  </a:lnTo>
                  <a:lnTo>
                    <a:pt x="5177" y="4"/>
                  </a:lnTo>
                  <a:lnTo>
                    <a:pt x="5131" y="0"/>
                  </a:lnTo>
                  <a:lnTo>
                    <a:pt x="5085" y="0"/>
                  </a:lnTo>
                  <a:lnTo>
                    <a:pt x="5035" y="4"/>
                  </a:lnTo>
                  <a:lnTo>
                    <a:pt x="4942" y="12"/>
                  </a:lnTo>
                  <a:lnTo>
                    <a:pt x="4846" y="29"/>
                  </a:lnTo>
                  <a:lnTo>
                    <a:pt x="4750" y="51"/>
                  </a:lnTo>
                  <a:lnTo>
                    <a:pt x="4657" y="75"/>
                  </a:lnTo>
                  <a:lnTo>
                    <a:pt x="4565" y="107"/>
                  </a:lnTo>
                  <a:lnTo>
                    <a:pt x="4472" y="142"/>
                  </a:lnTo>
                  <a:lnTo>
                    <a:pt x="4387" y="178"/>
                  </a:lnTo>
                  <a:lnTo>
                    <a:pt x="4301" y="217"/>
                  </a:lnTo>
                  <a:lnTo>
                    <a:pt x="4223" y="256"/>
                  </a:lnTo>
                  <a:close/>
                  <a:moveTo>
                    <a:pt x="2668" y="876"/>
                  </a:moveTo>
                  <a:lnTo>
                    <a:pt x="2882" y="840"/>
                  </a:lnTo>
                  <a:lnTo>
                    <a:pt x="3088" y="794"/>
                  </a:lnTo>
                  <a:lnTo>
                    <a:pt x="3295" y="744"/>
                  </a:lnTo>
                  <a:lnTo>
                    <a:pt x="3494" y="683"/>
                  </a:lnTo>
                  <a:lnTo>
                    <a:pt x="3690" y="620"/>
                  </a:lnTo>
                  <a:lnTo>
                    <a:pt x="3886" y="541"/>
                  </a:lnTo>
                  <a:lnTo>
                    <a:pt x="4081" y="459"/>
                  </a:lnTo>
                  <a:lnTo>
                    <a:pt x="4277" y="367"/>
                  </a:lnTo>
                  <a:lnTo>
                    <a:pt x="4426" y="296"/>
                  </a:lnTo>
                  <a:lnTo>
                    <a:pt x="4508" y="261"/>
                  </a:lnTo>
                  <a:lnTo>
                    <a:pt x="4589" y="228"/>
                  </a:lnTo>
                  <a:lnTo>
                    <a:pt x="4675" y="200"/>
                  </a:lnTo>
                  <a:lnTo>
                    <a:pt x="4760" y="175"/>
                  </a:lnTo>
                  <a:lnTo>
                    <a:pt x="4846" y="154"/>
                  </a:lnTo>
                  <a:lnTo>
                    <a:pt x="4935" y="136"/>
                  </a:lnTo>
                  <a:lnTo>
                    <a:pt x="5021" y="125"/>
                  </a:lnTo>
                  <a:lnTo>
                    <a:pt x="5106" y="125"/>
                  </a:lnTo>
                  <a:lnTo>
                    <a:pt x="5148" y="125"/>
                  </a:lnTo>
                  <a:lnTo>
                    <a:pt x="5192" y="129"/>
                  </a:lnTo>
                  <a:lnTo>
                    <a:pt x="5231" y="136"/>
                  </a:lnTo>
                  <a:lnTo>
                    <a:pt x="5273" y="142"/>
                  </a:lnTo>
                  <a:lnTo>
                    <a:pt x="5312" y="154"/>
                  </a:lnTo>
                  <a:lnTo>
                    <a:pt x="5351" y="168"/>
                  </a:lnTo>
                  <a:lnTo>
                    <a:pt x="5390" y="185"/>
                  </a:lnTo>
                  <a:lnTo>
                    <a:pt x="5429" y="203"/>
                  </a:lnTo>
                  <a:lnTo>
                    <a:pt x="5465" y="225"/>
                  </a:lnTo>
                  <a:lnTo>
                    <a:pt x="5500" y="249"/>
                  </a:lnTo>
                  <a:lnTo>
                    <a:pt x="5536" y="274"/>
                  </a:lnTo>
                  <a:lnTo>
                    <a:pt x="5572" y="307"/>
                  </a:lnTo>
                  <a:lnTo>
                    <a:pt x="5625" y="367"/>
                  </a:lnTo>
                  <a:lnTo>
                    <a:pt x="5651" y="395"/>
                  </a:lnTo>
                  <a:lnTo>
                    <a:pt x="5675" y="427"/>
                  </a:lnTo>
                  <a:lnTo>
                    <a:pt x="5693" y="463"/>
                  </a:lnTo>
                  <a:lnTo>
                    <a:pt x="5714" y="495"/>
                  </a:lnTo>
                  <a:lnTo>
                    <a:pt x="5729" y="530"/>
                  </a:lnTo>
                  <a:lnTo>
                    <a:pt x="5743" y="566"/>
                  </a:lnTo>
                  <a:lnTo>
                    <a:pt x="5757" y="601"/>
                  </a:lnTo>
                  <a:lnTo>
                    <a:pt x="5768" y="637"/>
                  </a:lnTo>
                  <a:lnTo>
                    <a:pt x="5775" y="676"/>
                  </a:lnTo>
                  <a:lnTo>
                    <a:pt x="5782" y="715"/>
                  </a:lnTo>
                  <a:lnTo>
                    <a:pt x="5785" y="754"/>
                  </a:lnTo>
                  <a:lnTo>
                    <a:pt x="5785" y="798"/>
                  </a:lnTo>
                  <a:lnTo>
                    <a:pt x="5785" y="879"/>
                  </a:lnTo>
                  <a:lnTo>
                    <a:pt x="5775" y="954"/>
                  </a:lnTo>
                  <a:lnTo>
                    <a:pt x="5761" y="1028"/>
                  </a:lnTo>
                  <a:lnTo>
                    <a:pt x="5739" y="1103"/>
                  </a:lnTo>
                  <a:lnTo>
                    <a:pt x="5714" y="1174"/>
                  </a:lnTo>
                  <a:lnTo>
                    <a:pt x="5686" y="1245"/>
                  </a:lnTo>
                  <a:lnTo>
                    <a:pt x="5651" y="1313"/>
                  </a:lnTo>
                  <a:lnTo>
                    <a:pt x="5615" y="1381"/>
                  </a:lnTo>
                  <a:lnTo>
                    <a:pt x="5572" y="1445"/>
                  </a:lnTo>
                  <a:lnTo>
                    <a:pt x="5529" y="1506"/>
                  </a:lnTo>
                  <a:lnTo>
                    <a:pt x="5483" y="1565"/>
                  </a:lnTo>
                  <a:lnTo>
                    <a:pt x="5436" y="1623"/>
                  </a:lnTo>
                  <a:lnTo>
                    <a:pt x="5387" y="1676"/>
                  </a:lnTo>
                  <a:lnTo>
                    <a:pt x="5337" y="1726"/>
                  </a:lnTo>
                  <a:lnTo>
                    <a:pt x="5287" y="1768"/>
                  </a:lnTo>
                  <a:lnTo>
                    <a:pt x="5238" y="1811"/>
                  </a:lnTo>
                  <a:lnTo>
                    <a:pt x="5187" y="1847"/>
                  </a:lnTo>
                  <a:lnTo>
                    <a:pt x="5063" y="1932"/>
                  </a:lnTo>
                  <a:lnTo>
                    <a:pt x="4935" y="2011"/>
                  </a:lnTo>
                  <a:lnTo>
                    <a:pt x="4804" y="2082"/>
                  </a:lnTo>
                  <a:lnTo>
                    <a:pt x="4672" y="2149"/>
                  </a:lnTo>
                  <a:lnTo>
                    <a:pt x="4533" y="2214"/>
                  </a:lnTo>
                  <a:lnTo>
                    <a:pt x="4394" y="2270"/>
                  </a:lnTo>
                  <a:lnTo>
                    <a:pt x="4252" y="2324"/>
                  </a:lnTo>
                  <a:lnTo>
                    <a:pt x="4106" y="2370"/>
                  </a:lnTo>
                  <a:lnTo>
                    <a:pt x="3960" y="2412"/>
                  </a:lnTo>
                  <a:lnTo>
                    <a:pt x="3815" y="2448"/>
                  </a:lnTo>
                  <a:lnTo>
                    <a:pt x="3665" y="2476"/>
                  </a:lnTo>
                  <a:lnTo>
                    <a:pt x="3515" y="2502"/>
                  </a:lnTo>
                  <a:lnTo>
                    <a:pt x="3366" y="2519"/>
                  </a:lnTo>
                  <a:lnTo>
                    <a:pt x="3217" y="2534"/>
                  </a:lnTo>
                  <a:lnTo>
                    <a:pt x="3067" y="2537"/>
                  </a:lnTo>
                  <a:lnTo>
                    <a:pt x="2921" y="2537"/>
                  </a:lnTo>
                  <a:lnTo>
                    <a:pt x="2629" y="2530"/>
                  </a:lnTo>
                  <a:lnTo>
                    <a:pt x="2334" y="2515"/>
                  </a:lnTo>
                  <a:lnTo>
                    <a:pt x="2188" y="2505"/>
                  </a:lnTo>
                  <a:lnTo>
                    <a:pt x="2039" y="2490"/>
                  </a:lnTo>
                  <a:lnTo>
                    <a:pt x="1893" y="2476"/>
                  </a:lnTo>
                  <a:lnTo>
                    <a:pt x="1747" y="2459"/>
                  </a:lnTo>
                  <a:lnTo>
                    <a:pt x="1601" y="2437"/>
                  </a:lnTo>
                  <a:lnTo>
                    <a:pt x="1459" y="2409"/>
                  </a:lnTo>
                  <a:lnTo>
                    <a:pt x="1320" y="2380"/>
                  </a:lnTo>
                  <a:lnTo>
                    <a:pt x="1185" y="2348"/>
                  </a:lnTo>
                  <a:lnTo>
                    <a:pt x="1053" y="2309"/>
                  </a:lnTo>
                  <a:lnTo>
                    <a:pt x="925" y="2266"/>
                  </a:lnTo>
                  <a:lnTo>
                    <a:pt x="804" y="2217"/>
                  </a:lnTo>
                  <a:lnTo>
                    <a:pt x="687" y="2163"/>
                  </a:lnTo>
                  <a:lnTo>
                    <a:pt x="612" y="2124"/>
                  </a:lnTo>
                  <a:lnTo>
                    <a:pt x="544" y="2085"/>
                  </a:lnTo>
                  <a:lnTo>
                    <a:pt x="484" y="2043"/>
                  </a:lnTo>
                  <a:lnTo>
                    <a:pt x="423" y="2000"/>
                  </a:lnTo>
                  <a:lnTo>
                    <a:pt x="370" y="1953"/>
                  </a:lnTo>
                  <a:lnTo>
                    <a:pt x="324" y="1904"/>
                  </a:lnTo>
                  <a:lnTo>
                    <a:pt x="281" y="1858"/>
                  </a:lnTo>
                  <a:lnTo>
                    <a:pt x="242" y="1807"/>
                  </a:lnTo>
                  <a:lnTo>
                    <a:pt x="206" y="1755"/>
                  </a:lnTo>
                  <a:lnTo>
                    <a:pt x="177" y="1701"/>
                  </a:lnTo>
                  <a:lnTo>
                    <a:pt x="157" y="1648"/>
                  </a:lnTo>
                  <a:lnTo>
                    <a:pt x="138" y="1594"/>
                  </a:lnTo>
                  <a:lnTo>
                    <a:pt x="128" y="1541"/>
                  </a:lnTo>
                  <a:lnTo>
                    <a:pt x="121" y="1484"/>
                  </a:lnTo>
                  <a:lnTo>
                    <a:pt x="121" y="1431"/>
                  </a:lnTo>
                  <a:lnTo>
                    <a:pt x="128" y="1374"/>
                  </a:lnTo>
                  <a:lnTo>
                    <a:pt x="138" y="1316"/>
                  </a:lnTo>
                  <a:lnTo>
                    <a:pt x="157" y="1264"/>
                  </a:lnTo>
                  <a:lnTo>
                    <a:pt x="177" y="1213"/>
                  </a:lnTo>
                  <a:lnTo>
                    <a:pt x="206" y="1164"/>
                  </a:lnTo>
                  <a:lnTo>
                    <a:pt x="238" y="1118"/>
                  </a:lnTo>
                  <a:lnTo>
                    <a:pt x="277" y="1074"/>
                  </a:lnTo>
                  <a:lnTo>
                    <a:pt x="320" y="1032"/>
                  </a:lnTo>
                  <a:lnTo>
                    <a:pt x="367" y="993"/>
                  </a:lnTo>
                  <a:lnTo>
                    <a:pt x="416" y="957"/>
                  </a:lnTo>
                  <a:lnTo>
                    <a:pt x="473" y="922"/>
                  </a:lnTo>
                  <a:lnTo>
                    <a:pt x="533" y="890"/>
                  </a:lnTo>
                  <a:lnTo>
                    <a:pt x="594" y="865"/>
                  </a:lnTo>
                  <a:lnTo>
                    <a:pt x="662" y="840"/>
                  </a:lnTo>
                  <a:lnTo>
                    <a:pt x="733" y="818"/>
                  </a:lnTo>
                  <a:lnTo>
                    <a:pt x="807" y="801"/>
                  </a:lnTo>
                  <a:lnTo>
                    <a:pt x="885" y="786"/>
                  </a:lnTo>
                  <a:lnTo>
                    <a:pt x="997" y="776"/>
                  </a:lnTo>
                  <a:lnTo>
                    <a:pt x="1107" y="769"/>
                  </a:lnTo>
                  <a:lnTo>
                    <a:pt x="1217" y="769"/>
                  </a:lnTo>
                  <a:lnTo>
                    <a:pt x="1327" y="776"/>
                  </a:lnTo>
                  <a:lnTo>
                    <a:pt x="1437" y="786"/>
                  </a:lnTo>
                  <a:lnTo>
                    <a:pt x="1544" y="801"/>
                  </a:lnTo>
                  <a:lnTo>
                    <a:pt x="1761" y="833"/>
                  </a:lnTo>
                  <a:lnTo>
                    <a:pt x="1982" y="865"/>
                  </a:lnTo>
                  <a:lnTo>
                    <a:pt x="2096" y="879"/>
                  </a:lnTo>
                  <a:lnTo>
                    <a:pt x="2209" y="890"/>
                  </a:lnTo>
                  <a:lnTo>
                    <a:pt x="2323" y="893"/>
                  </a:lnTo>
                  <a:lnTo>
                    <a:pt x="2437" y="896"/>
                  </a:lnTo>
                  <a:lnTo>
                    <a:pt x="2551" y="890"/>
                  </a:lnTo>
                  <a:lnTo>
                    <a:pt x="2668" y="876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6"/>
            <p:cNvSpPr>
              <a:spLocks/>
            </p:cNvSpPr>
            <p:nvPr/>
          </p:nvSpPr>
          <p:spPr bwMode="auto">
            <a:xfrm>
              <a:off x="1985963" y="2600325"/>
              <a:ext cx="671513" cy="368300"/>
            </a:xfrm>
            <a:custGeom>
              <a:avLst/>
              <a:gdLst>
                <a:gd name="T0" fmla="*/ 3882 w 6779"/>
                <a:gd name="T1" fmla="*/ 2302 h 3710"/>
                <a:gd name="T2" fmla="*/ 3505 w 6779"/>
                <a:gd name="T3" fmla="*/ 2205 h 3710"/>
                <a:gd name="T4" fmla="*/ 3024 w 6779"/>
                <a:gd name="T5" fmla="*/ 1980 h 3710"/>
                <a:gd name="T6" fmla="*/ 2413 w 6779"/>
                <a:gd name="T7" fmla="*/ 1526 h 3710"/>
                <a:gd name="T8" fmla="*/ 1925 w 6779"/>
                <a:gd name="T9" fmla="*/ 1010 h 3710"/>
                <a:gd name="T10" fmla="*/ 1405 w 6779"/>
                <a:gd name="T11" fmla="*/ 355 h 3710"/>
                <a:gd name="T12" fmla="*/ 1153 w 6779"/>
                <a:gd name="T13" fmla="*/ 134 h 3710"/>
                <a:gd name="T14" fmla="*/ 872 w 6779"/>
                <a:gd name="T15" fmla="*/ 14 h 3710"/>
                <a:gd name="T16" fmla="*/ 565 w 6779"/>
                <a:gd name="T17" fmla="*/ 32 h 3710"/>
                <a:gd name="T18" fmla="*/ 221 w 6779"/>
                <a:gd name="T19" fmla="*/ 230 h 3710"/>
                <a:gd name="T20" fmla="*/ 39 w 6779"/>
                <a:gd name="T21" fmla="*/ 515 h 3710"/>
                <a:gd name="T22" fmla="*/ 3 w 6779"/>
                <a:gd name="T23" fmla="*/ 850 h 3710"/>
                <a:gd name="T24" fmla="*/ 89 w 6779"/>
                <a:gd name="T25" fmla="*/ 1198 h 3710"/>
                <a:gd name="T26" fmla="*/ 260 w 6779"/>
                <a:gd name="T27" fmla="*/ 1540 h 3710"/>
                <a:gd name="T28" fmla="*/ 484 w 6779"/>
                <a:gd name="T29" fmla="*/ 1843 h 3710"/>
                <a:gd name="T30" fmla="*/ 872 w 6779"/>
                <a:gd name="T31" fmla="*/ 2216 h 3710"/>
                <a:gd name="T32" fmla="*/ 1527 w 6779"/>
                <a:gd name="T33" fmla="*/ 2732 h 3710"/>
                <a:gd name="T34" fmla="*/ 2245 w 6779"/>
                <a:gd name="T35" fmla="*/ 3159 h 3710"/>
                <a:gd name="T36" fmla="*/ 3007 w 6779"/>
                <a:gd name="T37" fmla="*/ 3454 h 3710"/>
                <a:gd name="T38" fmla="*/ 3754 w 6779"/>
                <a:gd name="T39" fmla="*/ 3606 h 3710"/>
                <a:gd name="T40" fmla="*/ 4665 w 6779"/>
                <a:gd name="T41" fmla="*/ 3684 h 3710"/>
                <a:gd name="T42" fmla="*/ 5654 w 6779"/>
                <a:gd name="T43" fmla="*/ 3706 h 3710"/>
                <a:gd name="T44" fmla="*/ 6223 w 6779"/>
                <a:gd name="T45" fmla="*/ 3657 h 3710"/>
                <a:gd name="T46" fmla="*/ 6422 w 6779"/>
                <a:gd name="T47" fmla="*/ 3589 h 3710"/>
                <a:gd name="T48" fmla="*/ 6486 w 6779"/>
                <a:gd name="T49" fmla="*/ 3479 h 3710"/>
                <a:gd name="T50" fmla="*/ 6415 w 6779"/>
                <a:gd name="T51" fmla="*/ 3386 h 3710"/>
                <a:gd name="T52" fmla="*/ 6188 w 6779"/>
                <a:gd name="T53" fmla="*/ 3354 h 3710"/>
                <a:gd name="T54" fmla="*/ 5797 w 6779"/>
                <a:gd name="T55" fmla="*/ 3376 h 3710"/>
                <a:gd name="T56" fmla="*/ 5793 w 6779"/>
                <a:gd name="T57" fmla="*/ 3347 h 3710"/>
                <a:gd name="T58" fmla="*/ 6195 w 6779"/>
                <a:gd name="T59" fmla="*/ 3325 h 3710"/>
                <a:gd name="T60" fmla="*/ 6486 w 6779"/>
                <a:gd name="T61" fmla="*/ 3283 h 3710"/>
                <a:gd name="T62" fmla="*/ 6632 w 6779"/>
                <a:gd name="T63" fmla="*/ 3194 h 3710"/>
                <a:gd name="T64" fmla="*/ 6647 w 6779"/>
                <a:gd name="T65" fmla="*/ 3055 h 3710"/>
                <a:gd name="T66" fmla="*/ 6554 w 6779"/>
                <a:gd name="T67" fmla="*/ 2984 h 3710"/>
                <a:gd name="T68" fmla="*/ 6298 w 6779"/>
                <a:gd name="T69" fmla="*/ 2988 h 3710"/>
                <a:gd name="T70" fmla="*/ 5864 w 6779"/>
                <a:gd name="T71" fmla="*/ 3002 h 3710"/>
                <a:gd name="T72" fmla="*/ 5842 w 6779"/>
                <a:gd name="T73" fmla="*/ 2973 h 3710"/>
                <a:gd name="T74" fmla="*/ 6006 w 6779"/>
                <a:gd name="T75" fmla="*/ 2952 h 3710"/>
                <a:gd name="T76" fmla="*/ 6557 w 6779"/>
                <a:gd name="T77" fmla="*/ 2910 h 3710"/>
                <a:gd name="T78" fmla="*/ 6682 w 6779"/>
                <a:gd name="T79" fmla="*/ 2863 h 3710"/>
                <a:gd name="T80" fmla="*/ 6767 w 6779"/>
                <a:gd name="T81" fmla="*/ 2760 h 3710"/>
                <a:gd name="T82" fmla="*/ 6757 w 6779"/>
                <a:gd name="T83" fmla="*/ 2636 h 3710"/>
                <a:gd name="T84" fmla="*/ 6661 w 6779"/>
                <a:gd name="T85" fmla="*/ 2564 h 3710"/>
                <a:gd name="T86" fmla="*/ 6469 w 6779"/>
                <a:gd name="T87" fmla="*/ 2568 h 3710"/>
                <a:gd name="T88" fmla="*/ 5771 w 6779"/>
                <a:gd name="T89" fmla="*/ 2653 h 3710"/>
                <a:gd name="T90" fmla="*/ 6230 w 6779"/>
                <a:gd name="T91" fmla="*/ 2539 h 3710"/>
                <a:gd name="T92" fmla="*/ 6433 w 6779"/>
                <a:gd name="T93" fmla="*/ 2451 h 3710"/>
                <a:gd name="T94" fmla="*/ 6476 w 6779"/>
                <a:gd name="T95" fmla="*/ 2319 h 3710"/>
                <a:gd name="T96" fmla="*/ 6408 w 6779"/>
                <a:gd name="T97" fmla="*/ 2219 h 3710"/>
                <a:gd name="T98" fmla="*/ 6230 w 6779"/>
                <a:gd name="T99" fmla="*/ 2205 h 3710"/>
                <a:gd name="T100" fmla="*/ 5878 w 6779"/>
                <a:gd name="T101" fmla="*/ 2283 h 3710"/>
                <a:gd name="T102" fmla="*/ 5704 w 6779"/>
                <a:gd name="T103" fmla="*/ 2283 h 3710"/>
                <a:gd name="T104" fmla="*/ 5626 w 6779"/>
                <a:gd name="T105" fmla="*/ 2205 h 3710"/>
                <a:gd name="T106" fmla="*/ 5629 w 6779"/>
                <a:gd name="T107" fmla="*/ 2038 h 3710"/>
                <a:gd name="T108" fmla="*/ 5732 w 6779"/>
                <a:gd name="T109" fmla="*/ 1707 h 3710"/>
                <a:gd name="T110" fmla="*/ 5707 w 6779"/>
                <a:gd name="T111" fmla="*/ 1572 h 3710"/>
                <a:gd name="T112" fmla="*/ 5611 w 6779"/>
                <a:gd name="T113" fmla="*/ 1543 h 3710"/>
                <a:gd name="T114" fmla="*/ 5437 w 6779"/>
                <a:gd name="T115" fmla="*/ 1653 h 3710"/>
                <a:gd name="T116" fmla="*/ 5195 w 6779"/>
                <a:gd name="T117" fmla="*/ 1914 h 3710"/>
                <a:gd name="T118" fmla="*/ 4885 w 6779"/>
                <a:gd name="T119" fmla="*/ 2134 h 3710"/>
                <a:gd name="T120" fmla="*/ 4682 w 6779"/>
                <a:gd name="T121" fmla="*/ 2255 h 3710"/>
                <a:gd name="T122" fmla="*/ 4291 w 6779"/>
                <a:gd name="T123" fmla="*/ 2341 h 3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79" h="3710">
                  <a:moveTo>
                    <a:pt x="4203" y="2341"/>
                  </a:moveTo>
                  <a:lnTo>
                    <a:pt x="4120" y="2333"/>
                  </a:lnTo>
                  <a:lnTo>
                    <a:pt x="4039" y="2326"/>
                  </a:lnTo>
                  <a:lnTo>
                    <a:pt x="3961" y="2315"/>
                  </a:lnTo>
                  <a:lnTo>
                    <a:pt x="3882" y="2302"/>
                  </a:lnTo>
                  <a:lnTo>
                    <a:pt x="3803" y="2287"/>
                  </a:lnTo>
                  <a:lnTo>
                    <a:pt x="3729" y="2269"/>
                  </a:lnTo>
                  <a:lnTo>
                    <a:pt x="3654" y="2251"/>
                  </a:lnTo>
                  <a:lnTo>
                    <a:pt x="3580" y="2229"/>
                  </a:lnTo>
                  <a:lnTo>
                    <a:pt x="3505" y="2205"/>
                  </a:lnTo>
                  <a:lnTo>
                    <a:pt x="3434" y="2180"/>
                  </a:lnTo>
                  <a:lnTo>
                    <a:pt x="3363" y="2151"/>
                  </a:lnTo>
                  <a:lnTo>
                    <a:pt x="3295" y="2119"/>
                  </a:lnTo>
                  <a:lnTo>
                    <a:pt x="3160" y="2056"/>
                  </a:lnTo>
                  <a:lnTo>
                    <a:pt x="3024" y="1980"/>
                  </a:lnTo>
                  <a:lnTo>
                    <a:pt x="2896" y="1902"/>
                  </a:lnTo>
                  <a:lnTo>
                    <a:pt x="2772" y="1817"/>
                  </a:lnTo>
                  <a:lnTo>
                    <a:pt x="2647" y="1725"/>
                  </a:lnTo>
                  <a:lnTo>
                    <a:pt x="2530" y="1629"/>
                  </a:lnTo>
                  <a:lnTo>
                    <a:pt x="2413" y="1526"/>
                  </a:lnTo>
                  <a:lnTo>
                    <a:pt x="2299" y="1419"/>
                  </a:lnTo>
                  <a:lnTo>
                    <a:pt x="2184" y="1305"/>
                  </a:lnTo>
                  <a:lnTo>
                    <a:pt x="2074" y="1191"/>
                  </a:lnTo>
                  <a:lnTo>
                    <a:pt x="2003" y="1106"/>
                  </a:lnTo>
                  <a:lnTo>
                    <a:pt x="1925" y="1010"/>
                  </a:lnTo>
                  <a:lnTo>
                    <a:pt x="1764" y="796"/>
                  </a:lnTo>
                  <a:lnTo>
                    <a:pt x="1679" y="683"/>
                  </a:lnTo>
                  <a:lnTo>
                    <a:pt x="1594" y="572"/>
                  </a:lnTo>
                  <a:lnTo>
                    <a:pt x="1502" y="459"/>
                  </a:lnTo>
                  <a:lnTo>
                    <a:pt x="1405" y="355"/>
                  </a:lnTo>
                  <a:lnTo>
                    <a:pt x="1356" y="305"/>
                  </a:lnTo>
                  <a:lnTo>
                    <a:pt x="1305" y="259"/>
                  </a:lnTo>
                  <a:lnTo>
                    <a:pt x="1256" y="213"/>
                  </a:lnTo>
                  <a:lnTo>
                    <a:pt x="1202" y="174"/>
                  </a:lnTo>
                  <a:lnTo>
                    <a:pt x="1153" y="134"/>
                  </a:lnTo>
                  <a:lnTo>
                    <a:pt x="1095" y="103"/>
                  </a:lnTo>
                  <a:lnTo>
                    <a:pt x="1043" y="74"/>
                  </a:lnTo>
                  <a:lnTo>
                    <a:pt x="985" y="49"/>
                  </a:lnTo>
                  <a:lnTo>
                    <a:pt x="929" y="27"/>
                  </a:lnTo>
                  <a:lnTo>
                    <a:pt x="872" y="14"/>
                  </a:lnTo>
                  <a:lnTo>
                    <a:pt x="811" y="3"/>
                  </a:lnTo>
                  <a:lnTo>
                    <a:pt x="751" y="0"/>
                  </a:lnTo>
                  <a:lnTo>
                    <a:pt x="690" y="3"/>
                  </a:lnTo>
                  <a:lnTo>
                    <a:pt x="626" y="14"/>
                  </a:lnTo>
                  <a:lnTo>
                    <a:pt x="565" y="32"/>
                  </a:lnTo>
                  <a:lnTo>
                    <a:pt x="499" y="56"/>
                  </a:lnTo>
                  <a:lnTo>
                    <a:pt x="416" y="95"/>
                  </a:lnTo>
                  <a:lnTo>
                    <a:pt x="345" y="139"/>
                  </a:lnTo>
                  <a:lnTo>
                    <a:pt x="277" y="181"/>
                  </a:lnTo>
                  <a:lnTo>
                    <a:pt x="221" y="230"/>
                  </a:lnTo>
                  <a:lnTo>
                    <a:pt x="171" y="284"/>
                  </a:lnTo>
                  <a:lnTo>
                    <a:pt x="128" y="337"/>
                  </a:lnTo>
                  <a:lnTo>
                    <a:pt x="92" y="394"/>
                  </a:lnTo>
                  <a:lnTo>
                    <a:pt x="60" y="454"/>
                  </a:lnTo>
                  <a:lnTo>
                    <a:pt x="39" y="515"/>
                  </a:lnTo>
                  <a:lnTo>
                    <a:pt x="21" y="579"/>
                  </a:lnTo>
                  <a:lnTo>
                    <a:pt x="8" y="647"/>
                  </a:lnTo>
                  <a:lnTo>
                    <a:pt x="0" y="711"/>
                  </a:lnTo>
                  <a:lnTo>
                    <a:pt x="0" y="779"/>
                  </a:lnTo>
                  <a:lnTo>
                    <a:pt x="3" y="850"/>
                  </a:lnTo>
                  <a:lnTo>
                    <a:pt x="14" y="918"/>
                  </a:lnTo>
                  <a:lnTo>
                    <a:pt x="25" y="989"/>
                  </a:lnTo>
                  <a:lnTo>
                    <a:pt x="43" y="1060"/>
                  </a:lnTo>
                  <a:lnTo>
                    <a:pt x="64" y="1127"/>
                  </a:lnTo>
                  <a:lnTo>
                    <a:pt x="89" y="1198"/>
                  </a:lnTo>
                  <a:lnTo>
                    <a:pt x="118" y="1269"/>
                  </a:lnTo>
                  <a:lnTo>
                    <a:pt x="150" y="1337"/>
                  </a:lnTo>
                  <a:lnTo>
                    <a:pt x="185" y="1404"/>
                  </a:lnTo>
                  <a:lnTo>
                    <a:pt x="221" y="1472"/>
                  </a:lnTo>
                  <a:lnTo>
                    <a:pt x="260" y="1540"/>
                  </a:lnTo>
                  <a:lnTo>
                    <a:pt x="302" y="1604"/>
                  </a:lnTo>
                  <a:lnTo>
                    <a:pt x="345" y="1668"/>
                  </a:lnTo>
                  <a:lnTo>
                    <a:pt x="387" y="1728"/>
                  </a:lnTo>
                  <a:lnTo>
                    <a:pt x="434" y="1785"/>
                  </a:lnTo>
                  <a:lnTo>
                    <a:pt x="484" y="1843"/>
                  </a:lnTo>
                  <a:lnTo>
                    <a:pt x="530" y="1895"/>
                  </a:lnTo>
                  <a:lnTo>
                    <a:pt x="580" y="1945"/>
                  </a:lnTo>
                  <a:lnTo>
                    <a:pt x="626" y="1995"/>
                  </a:lnTo>
                  <a:lnTo>
                    <a:pt x="748" y="2105"/>
                  </a:lnTo>
                  <a:lnTo>
                    <a:pt x="872" y="2216"/>
                  </a:lnTo>
                  <a:lnTo>
                    <a:pt x="997" y="2322"/>
                  </a:lnTo>
                  <a:lnTo>
                    <a:pt x="1124" y="2429"/>
                  </a:lnTo>
                  <a:lnTo>
                    <a:pt x="1256" y="2532"/>
                  </a:lnTo>
                  <a:lnTo>
                    <a:pt x="1391" y="2636"/>
                  </a:lnTo>
                  <a:lnTo>
                    <a:pt x="1527" y="2732"/>
                  </a:lnTo>
                  <a:lnTo>
                    <a:pt x="1666" y="2824"/>
                  </a:lnTo>
                  <a:lnTo>
                    <a:pt x="1808" y="2917"/>
                  </a:lnTo>
                  <a:lnTo>
                    <a:pt x="1950" y="3002"/>
                  </a:lnTo>
                  <a:lnTo>
                    <a:pt x="2096" y="3084"/>
                  </a:lnTo>
                  <a:lnTo>
                    <a:pt x="2245" y="3159"/>
                  </a:lnTo>
                  <a:lnTo>
                    <a:pt x="2394" y="3230"/>
                  </a:lnTo>
                  <a:lnTo>
                    <a:pt x="2548" y="3298"/>
                  </a:lnTo>
                  <a:lnTo>
                    <a:pt x="2701" y="3354"/>
                  </a:lnTo>
                  <a:lnTo>
                    <a:pt x="2857" y="3408"/>
                  </a:lnTo>
                  <a:lnTo>
                    <a:pt x="3007" y="3454"/>
                  </a:lnTo>
                  <a:lnTo>
                    <a:pt x="3156" y="3493"/>
                  </a:lnTo>
                  <a:lnTo>
                    <a:pt x="3305" y="3528"/>
                  </a:lnTo>
                  <a:lnTo>
                    <a:pt x="3455" y="3560"/>
                  </a:lnTo>
                  <a:lnTo>
                    <a:pt x="3605" y="3586"/>
                  </a:lnTo>
                  <a:lnTo>
                    <a:pt x="3754" y="3606"/>
                  </a:lnTo>
                  <a:lnTo>
                    <a:pt x="3907" y="3628"/>
                  </a:lnTo>
                  <a:lnTo>
                    <a:pt x="4056" y="3642"/>
                  </a:lnTo>
                  <a:lnTo>
                    <a:pt x="4210" y="3657"/>
                  </a:lnTo>
                  <a:lnTo>
                    <a:pt x="4359" y="3667"/>
                  </a:lnTo>
                  <a:lnTo>
                    <a:pt x="4665" y="3684"/>
                  </a:lnTo>
                  <a:lnTo>
                    <a:pt x="4970" y="3696"/>
                  </a:lnTo>
                  <a:lnTo>
                    <a:pt x="5280" y="3706"/>
                  </a:lnTo>
                  <a:lnTo>
                    <a:pt x="5377" y="3710"/>
                  </a:lnTo>
                  <a:lnTo>
                    <a:pt x="5547" y="3710"/>
                  </a:lnTo>
                  <a:lnTo>
                    <a:pt x="5654" y="3706"/>
                  </a:lnTo>
                  <a:lnTo>
                    <a:pt x="5768" y="3703"/>
                  </a:lnTo>
                  <a:lnTo>
                    <a:pt x="5885" y="3699"/>
                  </a:lnTo>
                  <a:lnTo>
                    <a:pt x="6003" y="3689"/>
                  </a:lnTo>
                  <a:lnTo>
                    <a:pt x="6117" y="3674"/>
                  </a:lnTo>
                  <a:lnTo>
                    <a:pt x="6223" y="3657"/>
                  </a:lnTo>
                  <a:lnTo>
                    <a:pt x="6269" y="3645"/>
                  </a:lnTo>
                  <a:lnTo>
                    <a:pt x="6315" y="3635"/>
                  </a:lnTo>
                  <a:lnTo>
                    <a:pt x="6355" y="3621"/>
                  </a:lnTo>
                  <a:lnTo>
                    <a:pt x="6394" y="3603"/>
                  </a:lnTo>
                  <a:lnTo>
                    <a:pt x="6422" y="3589"/>
                  </a:lnTo>
                  <a:lnTo>
                    <a:pt x="6451" y="3571"/>
                  </a:lnTo>
                  <a:lnTo>
                    <a:pt x="6469" y="3550"/>
                  </a:lnTo>
                  <a:lnTo>
                    <a:pt x="6483" y="3528"/>
                  </a:lnTo>
                  <a:lnTo>
                    <a:pt x="6486" y="3503"/>
                  </a:lnTo>
                  <a:lnTo>
                    <a:pt x="6486" y="3479"/>
                  </a:lnTo>
                  <a:lnTo>
                    <a:pt x="6476" y="3450"/>
                  </a:lnTo>
                  <a:lnTo>
                    <a:pt x="6458" y="3422"/>
                  </a:lnTo>
                  <a:lnTo>
                    <a:pt x="6444" y="3408"/>
                  </a:lnTo>
                  <a:lnTo>
                    <a:pt x="6430" y="3396"/>
                  </a:lnTo>
                  <a:lnTo>
                    <a:pt x="6415" y="3386"/>
                  </a:lnTo>
                  <a:lnTo>
                    <a:pt x="6394" y="3379"/>
                  </a:lnTo>
                  <a:lnTo>
                    <a:pt x="6351" y="3364"/>
                  </a:lnTo>
                  <a:lnTo>
                    <a:pt x="6301" y="3357"/>
                  </a:lnTo>
                  <a:lnTo>
                    <a:pt x="6244" y="3354"/>
                  </a:lnTo>
                  <a:lnTo>
                    <a:pt x="6188" y="3354"/>
                  </a:lnTo>
                  <a:lnTo>
                    <a:pt x="6070" y="3361"/>
                  </a:lnTo>
                  <a:lnTo>
                    <a:pt x="5956" y="3372"/>
                  </a:lnTo>
                  <a:lnTo>
                    <a:pt x="5861" y="3379"/>
                  </a:lnTo>
                  <a:lnTo>
                    <a:pt x="5825" y="3379"/>
                  </a:lnTo>
                  <a:lnTo>
                    <a:pt x="5797" y="3376"/>
                  </a:lnTo>
                  <a:lnTo>
                    <a:pt x="5785" y="3372"/>
                  </a:lnTo>
                  <a:lnTo>
                    <a:pt x="5778" y="3364"/>
                  </a:lnTo>
                  <a:lnTo>
                    <a:pt x="5775" y="3361"/>
                  </a:lnTo>
                  <a:lnTo>
                    <a:pt x="5775" y="3354"/>
                  </a:lnTo>
                  <a:lnTo>
                    <a:pt x="5793" y="3347"/>
                  </a:lnTo>
                  <a:lnTo>
                    <a:pt x="5817" y="3340"/>
                  </a:lnTo>
                  <a:lnTo>
                    <a:pt x="5878" y="3333"/>
                  </a:lnTo>
                  <a:lnTo>
                    <a:pt x="5953" y="3329"/>
                  </a:lnTo>
                  <a:lnTo>
                    <a:pt x="6034" y="3325"/>
                  </a:lnTo>
                  <a:lnTo>
                    <a:pt x="6195" y="3325"/>
                  </a:lnTo>
                  <a:lnTo>
                    <a:pt x="6259" y="3322"/>
                  </a:lnTo>
                  <a:lnTo>
                    <a:pt x="6305" y="3318"/>
                  </a:lnTo>
                  <a:lnTo>
                    <a:pt x="6380" y="3308"/>
                  </a:lnTo>
                  <a:lnTo>
                    <a:pt x="6451" y="3293"/>
                  </a:lnTo>
                  <a:lnTo>
                    <a:pt x="6486" y="3283"/>
                  </a:lnTo>
                  <a:lnTo>
                    <a:pt x="6522" y="3272"/>
                  </a:lnTo>
                  <a:lnTo>
                    <a:pt x="6557" y="3254"/>
                  </a:lnTo>
                  <a:lnTo>
                    <a:pt x="6590" y="3237"/>
                  </a:lnTo>
                  <a:lnTo>
                    <a:pt x="6615" y="3215"/>
                  </a:lnTo>
                  <a:lnTo>
                    <a:pt x="6632" y="3194"/>
                  </a:lnTo>
                  <a:lnTo>
                    <a:pt x="6650" y="3169"/>
                  </a:lnTo>
                  <a:lnTo>
                    <a:pt x="6661" y="3140"/>
                  </a:lnTo>
                  <a:lnTo>
                    <a:pt x="6664" y="3112"/>
                  </a:lnTo>
                  <a:lnTo>
                    <a:pt x="6657" y="3084"/>
                  </a:lnTo>
                  <a:lnTo>
                    <a:pt x="6647" y="3055"/>
                  </a:lnTo>
                  <a:lnTo>
                    <a:pt x="6625" y="3027"/>
                  </a:lnTo>
                  <a:lnTo>
                    <a:pt x="6611" y="3013"/>
                  </a:lnTo>
                  <a:lnTo>
                    <a:pt x="6593" y="3002"/>
                  </a:lnTo>
                  <a:lnTo>
                    <a:pt x="6576" y="2991"/>
                  </a:lnTo>
                  <a:lnTo>
                    <a:pt x="6554" y="2984"/>
                  </a:lnTo>
                  <a:lnTo>
                    <a:pt x="6515" y="2973"/>
                  </a:lnTo>
                  <a:lnTo>
                    <a:pt x="6469" y="2970"/>
                  </a:lnTo>
                  <a:lnTo>
                    <a:pt x="6426" y="2970"/>
                  </a:lnTo>
                  <a:lnTo>
                    <a:pt x="6380" y="2973"/>
                  </a:lnTo>
                  <a:lnTo>
                    <a:pt x="6298" y="2988"/>
                  </a:lnTo>
                  <a:lnTo>
                    <a:pt x="6209" y="2995"/>
                  </a:lnTo>
                  <a:lnTo>
                    <a:pt x="6046" y="3005"/>
                  </a:lnTo>
                  <a:lnTo>
                    <a:pt x="5960" y="3005"/>
                  </a:lnTo>
                  <a:lnTo>
                    <a:pt x="5888" y="3005"/>
                  </a:lnTo>
                  <a:lnTo>
                    <a:pt x="5864" y="3002"/>
                  </a:lnTo>
                  <a:lnTo>
                    <a:pt x="5846" y="2995"/>
                  </a:lnTo>
                  <a:lnTo>
                    <a:pt x="5836" y="2988"/>
                  </a:lnTo>
                  <a:lnTo>
                    <a:pt x="5836" y="2984"/>
                  </a:lnTo>
                  <a:lnTo>
                    <a:pt x="5839" y="2977"/>
                  </a:lnTo>
                  <a:lnTo>
                    <a:pt x="5842" y="2973"/>
                  </a:lnTo>
                  <a:lnTo>
                    <a:pt x="5853" y="2966"/>
                  </a:lnTo>
                  <a:lnTo>
                    <a:pt x="5875" y="2959"/>
                  </a:lnTo>
                  <a:lnTo>
                    <a:pt x="5907" y="2956"/>
                  </a:lnTo>
                  <a:lnTo>
                    <a:pt x="5942" y="2952"/>
                  </a:lnTo>
                  <a:lnTo>
                    <a:pt x="6006" y="2952"/>
                  </a:lnTo>
                  <a:lnTo>
                    <a:pt x="6052" y="2949"/>
                  </a:lnTo>
                  <a:lnTo>
                    <a:pt x="6181" y="2942"/>
                  </a:lnTo>
                  <a:lnTo>
                    <a:pt x="6305" y="2931"/>
                  </a:lnTo>
                  <a:lnTo>
                    <a:pt x="6430" y="2917"/>
                  </a:lnTo>
                  <a:lnTo>
                    <a:pt x="6557" y="2910"/>
                  </a:lnTo>
                  <a:lnTo>
                    <a:pt x="6583" y="2906"/>
                  </a:lnTo>
                  <a:lnTo>
                    <a:pt x="6611" y="2898"/>
                  </a:lnTo>
                  <a:lnTo>
                    <a:pt x="6636" y="2891"/>
                  </a:lnTo>
                  <a:lnTo>
                    <a:pt x="6661" y="2878"/>
                  </a:lnTo>
                  <a:lnTo>
                    <a:pt x="6682" y="2863"/>
                  </a:lnTo>
                  <a:lnTo>
                    <a:pt x="6708" y="2846"/>
                  </a:lnTo>
                  <a:lnTo>
                    <a:pt x="6725" y="2827"/>
                  </a:lnTo>
                  <a:lnTo>
                    <a:pt x="6743" y="2806"/>
                  </a:lnTo>
                  <a:lnTo>
                    <a:pt x="6757" y="2785"/>
                  </a:lnTo>
                  <a:lnTo>
                    <a:pt x="6767" y="2760"/>
                  </a:lnTo>
                  <a:lnTo>
                    <a:pt x="6774" y="2735"/>
                  </a:lnTo>
                  <a:lnTo>
                    <a:pt x="6779" y="2710"/>
                  </a:lnTo>
                  <a:lnTo>
                    <a:pt x="6774" y="2685"/>
                  </a:lnTo>
                  <a:lnTo>
                    <a:pt x="6767" y="2661"/>
                  </a:lnTo>
                  <a:lnTo>
                    <a:pt x="6757" y="2636"/>
                  </a:lnTo>
                  <a:lnTo>
                    <a:pt x="6735" y="2610"/>
                  </a:lnTo>
                  <a:lnTo>
                    <a:pt x="6718" y="2593"/>
                  </a:lnTo>
                  <a:lnTo>
                    <a:pt x="6700" y="2582"/>
                  </a:lnTo>
                  <a:lnTo>
                    <a:pt x="6679" y="2571"/>
                  </a:lnTo>
                  <a:lnTo>
                    <a:pt x="6661" y="2564"/>
                  </a:lnTo>
                  <a:lnTo>
                    <a:pt x="6636" y="2558"/>
                  </a:lnTo>
                  <a:lnTo>
                    <a:pt x="6615" y="2558"/>
                  </a:lnTo>
                  <a:lnTo>
                    <a:pt x="6569" y="2554"/>
                  </a:lnTo>
                  <a:lnTo>
                    <a:pt x="6518" y="2561"/>
                  </a:lnTo>
                  <a:lnTo>
                    <a:pt x="6469" y="2568"/>
                  </a:lnTo>
                  <a:lnTo>
                    <a:pt x="6380" y="2586"/>
                  </a:lnTo>
                  <a:lnTo>
                    <a:pt x="6244" y="2603"/>
                  </a:lnTo>
                  <a:lnTo>
                    <a:pt x="6078" y="2625"/>
                  </a:lnTo>
                  <a:lnTo>
                    <a:pt x="5907" y="2642"/>
                  </a:lnTo>
                  <a:lnTo>
                    <a:pt x="5771" y="2653"/>
                  </a:lnTo>
                  <a:lnTo>
                    <a:pt x="5864" y="2632"/>
                  </a:lnTo>
                  <a:lnTo>
                    <a:pt x="5967" y="2607"/>
                  </a:lnTo>
                  <a:lnTo>
                    <a:pt x="6031" y="2590"/>
                  </a:lnTo>
                  <a:lnTo>
                    <a:pt x="6131" y="2564"/>
                  </a:lnTo>
                  <a:lnTo>
                    <a:pt x="6230" y="2539"/>
                  </a:lnTo>
                  <a:lnTo>
                    <a:pt x="6298" y="2522"/>
                  </a:lnTo>
                  <a:lnTo>
                    <a:pt x="6344" y="2504"/>
                  </a:lnTo>
                  <a:lnTo>
                    <a:pt x="6383" y="2486"/>
                  </a:lnTo>
                  <a:lnTo>
                    <a:pt x="6415" y="2465"/>
                  </a:lnTo>
                  <a:lnTo>
                    <a:pt x="6433" y="2451"/>
                  </a:lnTo>
                  <a:lnTo>
                    <a:pt x="6444" y="2439"/>
                  </a:lnTo>
                  <a:lnTo>
                    <a:pt x="6462" y="2412"/>
                  </a:lnTo>
                  <a:lnTo>
                    <a:pt x="6472" y="2380"/>
                  </a:lnTo>
                  <a:lnTo>
                    <a:pt x="6479" y="2351"/>
                  </a:lnTo>
                  <a:lnTo>
                    <a:pt x="6476" y="2319"/>
                  </a:lnTo>
                  <a:lnTo>
                    <a:pt x="6469" y="2290"/>
                  </a:lnTo>
                  <a:lnTo>
                    <a:pt x="6458" y="2262"/>
                  </a:lnTo>
                  <a:lnTo>
                    <a:pt x="6437" y="2237"/>
                  </a:lnTo>
                  <a:lnTo>
                    <a:pt x="6422" y="2229"/>
                  </a:lnTo>
                  <a:lnTo>
                    <a:pt x="6408" y="2219"/>
                  </a:lnTo>
                  <a:lnTo>
                    <a:pt x="6380" y="2209"/>
                  </a:lnTo>
                  <a:lnTo>
                    <a:pt x="6351" y="2202"/>
                  </a:lnTo>
                  <a:lnTo>
                    <a:pt x="6323" y="2198"/>
                  </a:lnTo>
                  <a:lnTo>
                    <a:pt x="6291" y="2198"/>
                  </a:lnTo>
                  <a:lnTo>
                    <a:pt x="6230" y="2205"/>
                  </a:lnTo>
                  <a:lnTo>
                    <a:pt x="6170" y="2216"/>
                  </a:lnTo>
                  <a:lnTo>
                    <a:pt x="6120" y="2226"/>
                  </a:lnTo>
                  <a:lnTo>
                    <a:pt x="6070" y="2241"/>
                  </a:lnTo>
                  <a:lnTo>
                    <a:pt x="5967" y="2265"/>
                  </a:lnTo>
                  <a:lnTo>
                    <a:pt x="5878" y="2283"/>
                  </a:lnTo>
                  <a:lnTo>
                    <a:pt x="5829" y="2290"/>
                  </a:lnTo>
                  <a:lnTo>
                    <a:pt x="5775" y="2294"/>
                  </a:lnTo>
                  <a:lnTo>
                    <a:pt x="5750" y="2294"/>
                  </a:lnTo>
                  <a:lnTo>
                    <a:pt x="5729" y="2290"/>
                  </a:lnTo>
                  <a:lnTo>
                    <a:pt x="5704" y="2283"/>
                  </a:lnTo>
                  <a:lnTo>
                    <a:pt x="5682" y="2276"/>
                  </a:lnTo>
                  <a:lnTo>
                    <a:pt x="5665" y="2265"/>
                  </a:lnTo>
                  <a:lnTo>
                    <a:pt x="5646" y="2248"/>
                  </a:lnTo>
                  <a:lnTo>
                    <a:pt x="5636" y="2229"/>
                  </a:lnTo>
                  <a:lnTo>
                    <a:pt x="5626" y="2205"/>
                  </a:lnTo>
                  <a:lnTo>
                    <a:pt x="5619" y="2180"/>
                  </a:lnTo>
                  <a:lnTo>
                    <a:pt x="5615" y="2155"/>
                  </a:lnTo>
                  <a:lnTo>
                    <a:pt x="5615" y="2127"/>
                  </a:lnTo>
                  <a:lnTo>
                    <a:pt x="5615" y="2099"/>
                  </a:lnTo>
                  <a:lnTo>
                    <a:pt x="5629" y="2038"/>
                  </a:lnTo>
                  <a:lnTo>
                    <a:pt x="5646" y="1980"/>
                  </a:lnTo>
                  <a:lnTo>
                    <a:pt x="5693" y="1863"/>
                  </a:lnTo>
                  <a:lnTo>
                    <a:pt x="5711" y="1807"/>
                  </a:lnTo>
                  <a:lnTo>
                    <a:pt x="5725" y="1757"/>
                  </a:lnTo>
                  <a:lnTo>
                    <a:pt x="5732" y="1707"/>
                  </a:lnTo>
                  <a:lnTo>
                    <a:pt x="5732" y="1679"/>
                  </a:lnTo>
                  <a:lnTo>
                    <a:pt x="5732" y="1650"/>
                  </a:lnTo>
                  <a:lnTo>
                    <a:pt x="5729" y="1621"/>
                  </a:lnTo>
                  <a:lnTo>
                    <a:pt x="5722" y="1597"/>
                  </a:lnTo>
                  <a:lnTo>
                    <a:pt x="5707" y="1572"/>
                  </a:lnTo>
                  <a:lnTo>
                    <a:pt x="5690" y="1554"/>
                  </a:lnTo>
                  <a:lnTo>
                    <a:pt x="5672" y="1543"/>
                  </a:lnTo>
                  <a:lnTo>
                    <a:pt x="5651" y="1540"/>
                  </a:lnTo>
                  <a:lnTo>
                    <a:pt x="5632" y="1540"/>
                  </a:lnTo>
                  <a:lnTo>
                    <a:pt x="5611" y="1543"/>
                  </a:lnTo>
                  <a:lnTo>
                    <a:pt x="5590" y="1554"/>
                  </a:lnTo>
                  <a:lnTo>
                    <a:pt x="5568" y="1561"/>
                  </a:lnTo>
                  <a:lnTo>
                    <a:pt x="5533" y="1582"/>
                  </a:lnTo>
                  <a:lnTo>
                    <a:pt x="5483" y="1614"/>
                  </a:lnTo>
                  <a:lnTo>
                    <a:pt x="5437" y="1653"/>
                  </a:lnTo>
                  <a:lnTo>
                    <a:pt x="5394" y="1696"/>
                  </a:lnTo>
                  <a:lnTo>
                    <a:pt x="5355" y="1739"/>
                  </a:lnTo>
                  <a:lnTo>
                    <a:pt x="5277" y="1828"/>
                  </a:lnTo>
                  <a:lnTo>
                    <a:pt x="5238" y="1874"/>
                  </a:lnTo>
                  <a:lnTo>
                    <a:pt x="5195" y="1914"/>
                  </a:lnTo>
                  <a:lnTo>
                    <a:pt x="5160" y="1945"/>
                  </a:lnTo>
                  <a:lnTo>
                    <a:pt x="5121" y="1973"/>
                  </a:lnTo>
                  <a:lnTo>
                    <a:pt x="5042" y="2027"/>
                  </a:lnTo>
                  <a:lnTo>
                    <a:pt x="4960" y="2077"/>
                  </a:lnTo>
                  <a:lnTo>
                    <a:pt x="4885" y="2134"/>
                  </a:lnTo>
                  <a:lnTo>
                    <a:pt x="4846" y="2163"/>
                  </a:lnTo>
                  <a:lnTo>
                    <a:pt x="4807" y="2187"/>
                  </a:lnTo>
                  <a:lnTo>
                    <a:pt x="4764" y="2212"/>
                  </a:lnTo>
                  <a:lnTo>
                    <a:pt x="4725" y="2234"/>
                  </a:lnTo>
                  <a:lnTo>
                    <a:pt x="4682" y="2255"/>
                  </a:lnTo>
                  <a:lnTo>
                    <a:pt x="4640" y="2273"/>
                  </a:lnTo>
                  <a:lnTo>
                    <a:pt x="4555" y="2302"/>
                  </a:lnTo>
                  <a:lnTo>
                    <a:pt x="4469" y="2322"/>
                  </a:lnTo>
                  <a:lnTo>
                    <a:pt x="4380" y="2336"/>
                  </a:lnTo>
                  <a:lnTo>
                    <a:pt x="4291" y="2341"/>
                  </a:lnTo>
                  <a:lnTo>
                    <a:pt x="4203" y="2341"/>
                  </a:lnTo>
                  <a:close/>
                </a:path>
              </a:pathLst>
            </a:custGeom>
            <a:solidFill>
              <a:srgbClr val="EF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7"/>
            <p:cNvSpPr>
              <a:spLocks/>
            </p:cNvSpPr>
            <p:nvPr/>
          </p:nvSpPr>
          <p:spPr bwMode="auto">
            <a:xfrm>
              <a:off x="1744663" y="2330450"/>
              <a:ext cx="138113" cy="138113"/>
            </a:xfrm>
            <a:custGeom>
              <a:avLst/>
              <a:gdLst>
                <a:gd name="T0" fmla="*/ 349 w 1389"/>
                <a:gd name="T1" fmla="*/ 74 h 1401"/>
                <a:gd name="T2" fmla="*/ 271 w 1389"/>
                <a:gd name="T3" fmla="*/ 124 h 1401"/>
                <a:gd name="T4" fmla="*/ 200 w 1389"/>
                <a:gd name="T5" fmla="*/ 184 h 1401"/>
                <a:gd name="T6" fmla="*/ 136 w 1389"/>
                <a:gd name="T7" fmla="*/ 259 h 1401"/>
                <a:gd name="T8" fmla="*/ 83 w 1389"/>
                <a:gd name="T9" fmla="*/ 345 h 1401"/>
                <a:gd name="T10" fmla="*/ 44 w 1389"/>
                <a:gd name="T11" fmla="*/ 440 h 1401"/>
                <a:gd name="T12" fmla="*/ 15 w 1389"/>
                <a:gd name="T13" fmla="*/ 547 h 1401"/>
                <a:gd name="T14" fmla="*/ 0 w 1389"/>
                <a:gd name="T15" fmla="*/ 661 h 1401"/>
                <a:gd name="T16" fmla="*/ 0 w 1389"/>
                <a:gd name="T17" fmla="*/ 772 h 1401"/>
                <a:gd name="T18" fmla="*/ 19 w 1389"/>
                <a:gd name="T19" fmla="*/ 867 h 1401"/>
                <a:gd name="T20" fmla="*/ 44 w 1389"/>
                <a:gd name="T21" fmla="*/ 957 h 1401"/>
                <a:gd name="T22" fmla="*/ 83 w 1389"/>
                <a:gd name="T23" fmla="*/ 1038 h 1401"/>
                <a:gd name="T24" fmla="*/ 129 w 1389"/>
                <a:gd name="T25" fmla="*/ 1113 h 1401"/>
                <a:gd name="T26" fmla="*/ 186 w 1389"/>
                <a:gd name="T27" fmla="*/ 1177 h 1401"/>
                <a:gd name="T28" fmla="*/ 250 w 1389"/>
                <a:gd name="T29" fmla="*/ 1238 h 1401"/>
                <a:gd name="T30" fmla="*/ 321 w 1389"/>
                <a:gd name="T31" fmla="*/ 1287 h 1401"/>
                <a:gd name="T32" fmla="*/ 399 w 1389"/>
                <a:gd name="T33" fmla="*/ 1330 h 1401"/>
                <a:gd name="T34" fmla="*/ 478 w 1389"/>
                <a:gd name="T35" fmla="*/ 1362 h 1401"/>
                <a:gd name="T36" fmla="*/ 563 w 1389"/>
                <a:gd name="T37" fmla="*/ 1383 h 1401"/>
                <a:gd name="T38" fmla="*/ 652 w 1389"/>
                <a:gd name="T39" fmla="*/ 1397 h 1401"/>
                <a:gd name="T40" fmla="*/ 745 w 1389"/>
                <a:gd name="T41" fmla="*/ 1401 h 1401"/>
                <a:gd name="T42" fmla="*/ 833 w 1389"/>
                <a:gd name="T43" fmla="*/ 1394 h 1401"/>
                <a:gd name="T44" fmla="*/ 923 w 1389"/>
                <a:gd name="T45" fmla="*/ 1376 h 1401"/>
                <a:gd name="T46" fmla="*/ 1015 w 1389"/>
                <a:gd name="T47" fmla="*/ 1348 h 1401"/>
                <a:gd name="T48" fmla="*/ 1101 w 1389"/>
                <a:gd name="T49" fmla="*/ 1312 h 1401"/>
                <a:gd name="T50" fmla="*/ 1172 w 1389"/>
                <a:gd name="T51" fmla="*/ 1270 h 1401"/>
                <a:gd name="T52" fmla="*/ 1235 w 1389"/>
                <a:gd name="T53" fmla="*/ 1223 h 1401"/>
                <a:gd name="T54" fmla="*/ 1285 w 1389"/>
                <a:gd name="T55" fmla="*/ 1173 h 1401"/>
                <a:gd name="T56" fmla="*/ 1324 w 1389"/>
                <a:gd name="T57" fmla="*/ 1120 h 1401"/>
                <a:gd name="T58" fmla="*/ 1353 w 1389"/>
                <a:gd name="T59" fmla="*/ 1067 h 1401"/>
                <a:gd name="T60" fmla="*/ 1374 w 1389"/>
                <a:gd name="T61" fmla="*/ 1006 h 1401"/>
                <a:gd name="T62" fmla="*/ 1389 w 1389"/>
                <a:gd name="T63" fmla="*/ 917 h 1401"/>
                <a:gd name="T64" fmla="*/ 1382 w 1389"/>
                <a:gd name="T65" fmla="*/ 789 h 1401"/>
                <a:gd name="T66" fmla="*/ 1350 w 1389"/>
                <a:gd name="T67" fmla="*/ 657 h 1401"/>
                <a:gd name="T68" fmla="*/ 1292 w 1389"/>
                <a:gd name="T69" fmla="*/ 518 h 1401"/>
                <a:gd name="T70" fmla="*/ 1225 w 1389"/>
                <a:gd name="T71" fmla="*/ 380 h 1401"/>
                <a:gd name="T72" fmla="*/ 1143 w 1389"/>
                <a:gd name="T73" fmla="*/ 255 h 1401"/>
                <a:gd name="T74" fmla="*/ 1050 w 1389"/>
                <a:gd name="T75" fmla="*/ 156 h 1401"/>
                <a:gd name="T76" fmla="*/ 947 w 1389"/>
                <a:gd name="T77" fmla="*/ 81 h 1401"/>
                <a:gd name="T78" fmla="*/ 840 w 1389"/>
                <a:gd name="T79" fmla="*/ 32 h 1401"/>
                <a:gd name="T80" fmla="*/ 727 w 1389"/>
                <a:gd name="T81" fmla="*/ 3 h 1401"/>
                <a:gd name="T82" fmla="*/ 613 w 1389"/>
                <a:gd name="T83" fmla="*/ 0 h 1401"/>
                <a:gd name="T84" fmla="*/ 499 w 1389"/>
                <a:gd name="T85" fmla="*/ 13 h 1401"/>
                <a:gd name="T86" fmla="*/ 393 w 1389"/>
                <a:gd name="T87" fmla="*/ 52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89" h="1401">
                  <a:moveTo>
                    <a:pt x="393" y="52"/>
                  </a:moveTo>
                  <a:lnTo>
                    <a:pt x="349" y="74"/>
                  </a:lnTo>
                  <a:lnTo>
                    <a:pt x="310" y="96"/>
                  </a:lnTo>
                  <a:lnTo>
                    <a:pt x="271" y="124"/>
                  </a:lnTo>
                  <a:lnTo>
                    <a:pt x="235" y="152"/>
                  </a:lnTo>
                  <a:lnTo>
                    <a:pt x="200" y="184"/>
                  </a:lnTo>
                  <a:lnTo>
                    <a:pt x="168" y="220"/>
                  </a:lnTo>
                  <a:lnTo>
                    <a:pt x="136" y="259"/>
                  </a:lnTo>
                  <a:lnTo>
                    <a:pt x="107" y="301"/>
                  </a:lnTo>
                  <a:lnTo>
                    <a:pt x="83" y="345"/>
                  </a:lnTo>
                  <a:lnTo>
                    <a:pt x="61" y="391"/>
                  </a:lnTo>
                  <a:lnTo>
                    <a:pt x="44" y="440"/>
                  </a:lnTo>
                  <a:lnTo>
                    <a:pt x="25" y="494"/>
                  </a:lnTo>
                  <a:lnTo>
                    <a:pt x="15" y="547"/>
                  </a:lnTo>
                  <a:lnTo>
                    <a:pt x="5" y="604"/>
                  </a:lnTo>
                  <a:lnTo>
                    <a:pt x="0" y="661"/>
                  </a:lnTo>
                  <a:lnTo>
                    <a:pt x="0" y="721"/>
                  </a:lnTo>
                  <a:lnTo>
                    <a:pt x="0" y="772"/>
                  </a:lnTo>
                  <a:lnTo>
                    <a:pt x="8" y="821"/>
                  </a:lnTo>
                  <a:lnTo>
                    <a:pt x="19" y="867"/>
                  </a:lnTo>
                  <a:lnTo>
                    <a:pt x="29" y="914"/>
                  </a:lnTo>
                  <a:lnTo>
                    <a:pt x="44" y="957"/>
                  </a:lnTo>
                  <a:lnTo>
                    <a:pt x="61" y="999"/>
                  </a:lnTo>
                  <a:lnTo>
                    <a:pt x="83" y="1038"/>
                  </a:lnTo>
                  <a:lnTo>
                    <a:pt x="104" y="1077"/>
                  </a:lnTo>
                  <a:lnTo>
                    <a:pt x="129" y="1113"/>
                  </a:lnTo>
                  <a:lnTo>
                    <a:pt x="157" y="1145"/>
                  </a:lnTo>
                  <a:lnTo>
                    <a:pt x="186" y="1177"/>
                  </a:lnTo>
                  <a:lnTo>
                    <a:pt x="218" y="1209"/>
                  </a:lnTo>
                  <a:lnTo>
                    <a:pt x="250" y="1238"/>
                  </a:lnTo>
                  <a:lnTo>
                    <a:pt x="286" y="1262"/>
                  </a:lnTo>
                  <a:lnTo>
                    <a:pt x="321" y="1287"/>
                  </a:lnTo>
                  <a:lnTo>
                    <a:pt x="360" y="1309"/>
                  </a:lnTo>
                  <a:lnTo>
                    <a:pt x="399" y="1330"/>
                  </a:lnTo>
                  <a:lnTo>
                    <a:pt x="439" y="1348"/>
                  </a:lnTo>
                  <a:lnTo>
                    <a:pt x="478" y="1362"/>
                  </a:lnTo>
                  <a:lnTo>
                    <a:pt x="520" y="1373"/>
                  </a:lnTo>
                  <a:lnTo>
                    <a:pt x="563" y="1383"/>
                  </a:lnTo>
                  <a:lnTo>
                    <a:pt x="609" y="1394"/>
                  </a:lnTo>
                  <a:lnTo>
                    <a:pt x="652" y="1397"/>
                  </a:lnTo>
                  <a:lnTo>
                    <a:pt x="698" y="1401"/>
                  </a:lnTo>
                  <a:lnTo>
                    <a:pt x="745" y="1401"/>
                  </a:lnTo>
                  <a:lnTo>
                    <a:pt x="787" y="1397"/>
                  </a:lnTo>
                  <a:lnTo>
                    <a:pt x="833" y="1394"/>
                  </a:lnTo>
                  <a:lnTo>
                    <a:pt x="879" y="1387"/>
                  </a:lnTo>
                  <a:lnTo>
                    <a:pt x="923" y="1376"/>
                  </a:lnTo>
                  <a:lnTo>
                    <a:pt x="969" y="1365"/>
                  </a:lnTo>
                  <a:lnTo>
                    <a:pt x="1015" y="1348"/>
                  </a:lnTo>
                  <a:lnTo>
                    <a:pt x="1057" y="1330"/>
                  </a:lnTo>
                  <a:lnTo>
                    <a:pt x="1101" y="1312"/>
                  </a:lnTo>
                  <a:lnTo>
                    <a:pt x="1136" y="1290"/>
                  </a:lnTo>
                  <a:lnTo>
                    <a:pt x="1172" y="1270"/>
                  </a:lnTo>
                  <a:lnTo>
                    <a:pt x="1204" y="1245"/>
                  </a:lnTo>
                  <a:lnTo>
                    <a:pt x="1235" y="1223"/>
                  </a:lnTo>
                  <a:lnTo>
                    <a:pt x="1260" y="1199"/>
                  </a:lnTo>
                  <a:lnTo>
                    <a:pt x="1285" y="1173"/>
                  </a:lnTo>
                  <a:lnTo>
                    <a:pt x="1306" y="1145"/>
                  </a:lnTo>
                  <a:lnTo>
                    <a:pt x="1324" y="1120"/>
                  </a:lnTo>
                  <a:lnTo>
                    <a:pt x="1338" y="1092"/>
                  </a:lnTo>
                  <a:lnTo>
                    <a:pt x="1353" y="1067"/>
                  </a:lnTo>
                  <a:lnTo>
                    <a:pt x="1363" y="1038"/>
                  </a:lnTo>
                  <a:lnTo>
                    <a:pt x="1374" y="1006"/>
                  </a:lnTo>
                  <a:lnTo>
                    <a:pt x="1382" y="977"/>
                  </a:lnTo>
                  <a:lnTo>
                    <a:pt x="1389" y="917"/>
                  </a:lnTo>
                  <a:lnTo>
                    <a:pt x="1389" y="853"/>
                  </a:lnTo>
                  <a:lnTo>
                    <a:pt x="1382" y="789"/>
                  </a:lnTo>
                  <a:lnTo>
                    <a:pt x="1367" y="725"/>
                  </a:lnTo>
                  <a:lnTo>
                    <a:pt x="1350" y="657"/>
                  </a:lnTo>
                  <a:lnTo>
                    <a:pt x="1324" y="589"/>
                  </a:lnTo>
                  <a:lnTo>
                    <a:pt x="1292" y="518"/>
                  </a:lnTo>
                  <a:lnTo>
                    <a:pt x="1260" y="452"/>
                  </a:lnTo>
                  <a:lnTo>
                    <a:pt x="1225" y="380"/>
                  </a:lnTo>
                  <a:lnTo>
                    <a:pt x="1186" y="313"/>
                  </a:lnTo>
                  <a:lnTo>
                    <a:pt x="1143" y="255"/>
                  </a:lnTo>
                  <a:lnTo>
                    <a:pt x="1101" y="203"/>
                  </a:lnTo>
                  <a:lnTo>
                    <a:pt x="1050" y="156"/>
                  </a:lnTo>
                  <a:lnTo>
                    <a:pt x="1001" y="117"/>
                  </a:lnTo>
                  <a:lnTo>
                    <a:pt x="947" y="81"/>
                  </a:lnTo>
                  <a:lnTo>
                    <a:pt x="894" y="52"/>
                  </a:lnTo>
                  <a:lnTo>
                    <a:pt x="840" y="32"/>
                  </a:lnTo>
                  <a:lnTo>
                    <a:pt x="784" y="13"/>
                  </a:lnTo>
                  <a:lnTo>
                    <a:pt x="727" y="3"/>
                  </a:lnTo>
                  <a:lnTo>
                    <a:pt x="669" y="0"/>
                  </a:lnTo>
                  <a:lnTo>
                    <a:pt x="613" y="0"/>
                  </a:lnTo>
                  <a:lnTo>
                    <a:pt x="556" y="3"/>
                  </a:lnTo>
                  <a:lnTo>
                    <a:pt x="499" y="13"/>
                  </a:lnTo>
                  <a:lnTo>
                    <a:pt x="445" y="32"/>
                  </a:lnTo>
                  <a:lnTo>
                    <a:pt x="393" y="52"/>
                  </a:lnTo>
                  <a:close/>
                </a:path>
              </a:pathLst>
            </a:custGeom>
            <a:solidFill>
              <a:srgbClr val="EF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8"/>
            <p:cNvSpPr>
              <a:spLocks/>
            </p:cNvSpPr>
            <p:nvPr/>
          </p:nvSpPr>
          <p:spPr bwMode="auto">
            <a:xfrm>
              <a:off x="1776413" y="2349500"/>
              <a:ext cx="95250" cy="95250"/>
            </a:xfrm>
            <a:custGeom>
              <a:avLst/>
              <a:gdLst>
                <a:gd name="T0" fmla="*/ 238 w 950"/>
                <a:gd name="T1" fmla="*/ 51 h 957"/>
                <a:gd name="T2" fmla="*/ 185 w 950"/>
                <a:gd name="T3" fmla="*/ 86 h 957"/>
                <a:gd name="T4" fmla="*/ 134 w 950"/>
                <a:gd name="T5" fmla="*/ 129 h 957"/>
                <a:gd name="T6" fmla="*/ 92 w 950"/>
                <a:gd name="T7" fmla="*/ 178 h 957"/>
                <a:gd name="T8" fmla="*/ 56 w 950"/>
                <a:gd name="T9" fmla="*/ 235 h 957"/>
                <a:gd name="T10" fmla="*/ 28 w 950"/>
                <a:gd name="T11" fmla="*/ 303 h 957"/>
                <a:gd name="T12" fmla="*/ 10 w 950"/>
                <a:gd name="T13" fmla="*/ 374 h 957"/>
                <a:gd name="T14" fmla="*/ 0 w 950"/>
                <a:gd name="T15" fmla="*/ 452 h 957"/>
                <a:gd name="T16" fmla="*/ 3 w 950"/>
                <a:gd name="T17" fmla="*/ 530 h 957"/>
                <a:gd name="T18" fmla="*/ 14 w 950"/>
                <a:gd name="T19" fmla="*/ 595 h 957"/>
                <a:gd name="T20" fmla="*/ 32 w 950"/>
                <a:gd name="T21" fmla="*/ 655 h 957"/>
                <a:gd name="T22" fmla="*/ 71 w 950"/>
                <a:gd name="T23" fmla="*/ 737 h 957"/>
                <a:gd name="T24" fmla="*/ 149 w 950"/>
                <a:gd name="T25" fmla="*/ 825 h 957"/>
                <a:gd name="T26" fmla="*/ 245 w 950"/>
                <a:gd name="T27" fmla="*/ 897 h 957"/>
                <a:gd name="T28" fmla="*/ 356 w 950"/>
                <a:gd name="T29" fmla="*/ 940 h 957"/>
                <a:gd name="T30" fmla="*/ 476 w 950"/>
                <a:gd name="T31" fmla="*/ 957 h 957"/>
                <a:gd name="T32" fmla="*/ 601 w 950"/>
                <a:gd name="T33" fmla="*/ 950 h 957"/>
                <a:gd name="T34" fmla="*/ 722 w 950"/>
                <a:gd name="T35" fmla="*/ 911 h 957"/>
                <a:gd name="T36" fmla="*/ 825 w 950"/>
                <a:gd name="T37" fmla="*/ 850 h 957"/>
                <a:gd name="T38" fmla="*/ 893 w 950"/>
                <a:gd name="T39" fmla="*/ 783 h 957"/>
                <a:gd name="T40" fmla="*/ 932 w 950"/>
                <a:gd name="T41" fmla="*/ 708 h 957"/>
                <a:gd name="T42" fmla="*/ 950 w 950"/>
                <a:gd name="T43" fmla="*/ 627 h 957"/>
                <a:gd name="T44" fmla="*/ 942 w 950"/>
                <a:gd name="T45" fmla="*/ 541 h 957"/>
                <a:gd name="T46" fmla="*/ 921 w 950"/>
                <a:gd name="T47" fmla="*/ 449 h 957"/>
                <a:gd name="T48" fmla="*/ 886 w 950"/>
                <a:gd name="T49" fmla="*/ 356 h 957"/>
                <a:gd name="T50" fmla="*/ 811 w 950"/>
                <a:gd name="T51" fmla="*/ 214 h 957"/>
                <a:gd name="T52" fmla="*/ 750 w 950"/>
                <a:gd name="T53" fmla="*/ 139 h 957"/>
                <a:gd name="T54" fmla="*/ 683 w 950"/>
                <a:gd name="T55" fmla="*/ 78 h 957"/>
                <a:gd name="T56" fmla="*/ 612 w 950"/>
                <a:gd name="T57" fmla="*/ 36 h 957"/>
                <a:gd name="T58" fmla="*/ 537 w 950"/>
                <a:gd name="T59" fmla="*/ 12 h 957"/>
                <a:gd name="T60" fmla="*/ 459 w 950"/>
                <a:gd name="T61" fmla="*/ 0 h 957"/>
                <a:gd name="T62" fmla="*/ 380 w 950"/>
                <a:gd name="T63" fmla="*/ 4 h 957"/>
                <a:gd name="T64" fmla="*/ 305 w 950"/>
                <a:gd name="T65" fmla="*/ 22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0" h="957">
                  <a:moveTo>
                    <a:pt x="266" y="36"/>
                  </a:moveTo>
                  <a:lnTo>
                    <a:pt x="238" y="51"/>
                  </a:lnTo>
                  <a:lnTo>
                    <a:pt x="213" y="68"/>
                  </a:lnTo>
                  <a:lnTo>
                    <a:pt x="185" y="86"/>
                  </a:lnTo>
                  <a:lnTo>
                    <a:pt x="159" y="103"/>
                  </a:lnTo>
                  <a:lnTo>
                    <a:pt x="134" y="129"/>
                  </a:lnTo>
                  <a:lnTo>
                    <a:pt x="114" y="154"/>
                  </a:lnTo>
                  <a:lnTo>
                    <a:pt x="92" y="178"/>
                  </a:lnTo>
                  <a:lnTo>
                    <a:pt x="74" y="207"/>
                  </a:lnTo>
                  <a:lnTo>
                    <a:pt x="56" y="235"/>
                  </a:lnTo>
                  <a:lnTo>
                    <a:pt x="42" y="268"/>
                  </a:lnTo>
                  <a:lnTo>
                    <a:pt x="28" y="303"/>
                  </a:lnTo>
                  <a:lnTo>
                    <a:pt x="17" y="339"/>
                  </a:lnTo>
                  <a:lnTo>
                    <a:pt x="10" y="374"/>
                  </a:lnTo>
                  <a:lnTo>
                    <a:pt x="3" y="413"/>
                  </a:lnTo>
                  <a:lnTo>
                    <a:pt x="0" y="452"/>
                  </a:lnTo>
                  <a:lnTo>
                    <a:pt x="0" y="495"/>
                  </a:lnTo>
                  <a:lnTo>
                    <a:pt x="3" y="530"/>
                  </a:lnTo>
                  <a:lnTo>
                    <a:pt x="7" y="562"/>
                  </a:lnTo>
                  <a:lnTo>
                    <a:pt x="14" y="595"/>
                  </a:lnTo>
                  <a:lnTo>
                    <a:pt x="21" y="623"/>
                  </a:lnTo>
                  <a:lnTo>
                    <a:pt x="32" y="655"/>
                  </a:lnTo>
                  <a:lnTo>
                    <a:pt x="42" y="683"/>
                  </a:lnTo>
                  <a:lnTo>
                    <a:pt x="71" y="737"/>
                  </a:lnTo>
                  <a:lnTo>
                    <a:pt x="107" y="783"/>
                  </a:lnTo>
                  <a:lnTo>
                    <a:pt x="149" y="825"/>
                  </a:lnTo>
                  <a:lnTo>
                    <a:pt x="195" y="865"/>
                  </a:lnTo>
                  <a:lnTo>
                    <a:pt x="245" y="897"/>
                  </a:lnTo>
                  <a:lnTo>
                    <a:pt x="298" y="922"/>
                  </a:lnTo>
                  <a:lnTo>
                    <a:pt x="356" y="940"/>
                  </a:lnTo>
                  <a:lnTo>
                    <a:pt x="415" y="950"/>
                  </a:lnTo>
                  <a:lnTo>
                    <a:pt x="476" y="957"/>
                  </a:lnTo>
                  <a:lnTo>
                    <a:pt x="540" y="957"/>
                  </a:lnTo>
                  <a:lnTo>
                    <a:pt x="601" y="950"/>
                  </a:lnTo>
                  <a:lnTo>
                    <a:pt x="661" y="933"/>
                  </a:lnTo>
                  <a:lnTo>
                    <a:pt x="722" y="911"/>
                  </a:lnTo>
                  <a:lnTo>
                    <a:pt x="779" y="883"/>
                  </a:lnTo>
                  <a:lnTo>
                    <a:pt x="825" y="850"/>
                  </a:lnTo>
                  <a:lnTo>
                    <a:pt x="861" y="818"/>
                  </a:lnTo>
                  <a:lnTo>
                    <a:pt x="893" y="783"/>
                  </a:lnTo>
                  <a:lnTo>
                    <a:pt x="918" y="747"/>
                  </a:lnTo>
                  <a:lnTo>
                    <a:pt x="932" y="708"/>
                  </a:lnTo>
                  <a:lnTo>
                    <a:pt x="942" y="669"/>
                  </a:lnTo>
                  <a:lnTo>
                    <a:pt x="950" y="627"/>
                  </a:lnTo>
                  <a:lnTo>
                    <a:pt x="950" y="584"/>
                  </a:lnTo>
                  <a:lnTo>
                    <a:pt x="942" y="541"/>
                  </a:lnTo>
                  <a:lnTo>
                    <a:pt x="935" y="495"/>
                  </a:lnTo>
                  <a:lnTo>
                    <a:pt x="921" y="449"/>
                  </a:lnTo>
                  <a:lnTo>
                    <a:pt x="903" y="403"/>
                  </a:lnTo>
                  <a:lnTo>
                    <a:pt x="886" y="356"/>
                  </a:lnTo>
                  <a:lnTo>
                    <a:pt x="839" y="261"/>
                  </a:lnTo>
                  <a:lnTo>
                    <a:pt x="811" y="214"/>
                  </a:lnTo>
                  <a:lnTo>
                    <a:pt x="782" y="175"/>
                  </a:lnTo>
                  <a:lnTo>
                    <a:pt x="750" y="139"/>
                  </a:lnTo>
                  <a:lnTo>
                    <a:pt x="718" y="107"/>
                  </a:lnTo>
                  <a:lnTo>
                    <a:pt x="683" y="78"/>
                  </a:lnTo>
                  <a:lnTo>
                    <a:pt x="647" y="58"/>
                  </a:lnTo>
                  <a:lnTo>
                    <a:pt x="612" y="36"/>
                  </a:lnTo>
                  <a:lnTo>
                    <a:pt x="572" y="22"/>
                  </a:lnTo>
                  <a:lnTo>
                    <a:pt x="537" y="12"/>
                  </a:lnTo>
                  <a:lnTo>
                    <a:pt x="498" y="4"/>
                  </a:lnTo>
                  <a:lnTo>
                    <a:pt x="459" y="0"/>
                  </a:lnTo>
                  <a:lnTo>
                    <a:pt x="420" y="0"/>
                  </a:lnTo>
                  <a:lnTo>
                    <a:pt x="380" y="4"/>
                  </a:lnTo>
                  <a:lnTo>
                    <a:pt x="341" y="12"/>
                  </a:lnTo>
                  <a:lnTo>
                    <a:pt x="305" y="22"/>
                  </a:lnTo>
                  <a:lnTo>
                    <a:pt x="266" y="36"/>
                  </a:lnTo>
                  <a:close/>
                </a:path>
              </a:pathLst>
            </a:custGeom>
            <a:solidFill>
              <a:srgbClr val="EEB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9"/>
            <p:cNvSpPr>
              <a:spLocks/>
            </p:cNvSpPr>
            <p:nvPr/>
          </p:nvSpPr>
          <p:spPr bwMode="auto">
            <a:xfrm>
              <a:off x="1808163" y="1951038"/>
              <a:ext cx="671513" cy="658813"/>
            </a:xfrm>
            <a:custGeom>
              <a:avLst/>
              <a:gdLst>
                <a:gd name="T0" fmla="*/ 203 w 6782"/>
                <a:gd name="T1" fmla="*/ 4539 h 6645"/>
                <a:gd name="T2" fmla="*/ 342 w 6782"/>
                <a:gd name="T3" fmla="*/ 4856 h 6645"/>
                <a:gd name="T4" fmla="*/ 512 w 6782"/>
                <a:gd name="T5" fmla="*/ 5144 h 6645"/>
                <a:gd name="T6" fmla="*/ 709 w 6782"/>
                <a:gd name="T7" fmla="*/ 5411 h 6645"/>
                <a:gd name="T8" fmla="*/ 929 w 6782"/>
                <a:gd name="T9" fmla="*/ 5649 h 6645"/>
                <a:gd name="T10" fmla="*/ 1370 w 6782"/>
                <a:gd name="T11" fmla="*/ 6008 h 6645"/>
                <a:gd name="T12" fmla="*/ 1939 w 6782"/>
                <a:gd name="T13" fmla="*/ 6321 h 6645"/>
                <a:gd name="T14" fmla="*/ 2562 w 6782"/>
                <a:gd name="T15" fmla="*/ 6528 h 6645"/>
                <a:gd name="T16" fmla="*/ 3220 w 6782"/>
                <a:gd name="T17" fmla="*/ 6631 h 6645"/>
                <a:gd name="T18" fmla="*/ 3889 w 6782"/>
                <a:gd name="T19" fmla="*/ 6631 h 6645"/>
                <a:gd name="T20" fmla="*/ 4476 w 6782"/>
                <a:gd name="T21" fmla="*/ 6538 h 6645"/>
                <a:gd name="T22" fmla="*/ 4821 w 6782"/>
                <a:gd name="T23" fmla="*/ 6428 h 6645"/>
                <a:gd name="T24" fmla="*/ 5141 w 6782"/>
                <a:gd name="T25" fmla="*/ 6279 h 6645"/>
                <a:gd name="T26" fmla="*/ 5437 w 6782"/>
                <a:gd name="T27" fmla="*/ 6091 h 6645"/>
                <a:gd name="T28" fmla="*/ 5707 w 6782"/>
                <a:gd name="T29" fmla="*/ 5869 h 6645"/>
                <a:gd name="T30" fmla="*/ 5946 w 6782"/>
                <a:gd name="T31" fmla="*/ 5617 h 6645"/>
                <a:gd name="T32" fmla="*/ 6159 w 6782"/>
                <a:gd name="T33" fmla="*/ 5340 h 6645"/>
                <a:gd name="T34" fmla="*/ 6344 w 6782"/>
                <a:gd name="T35" fmla="*/ 5041 h 6645"/>
                <a:gd name="T36" fmla="*/ 6498 w 6782"/>
                <a:gd name="T37" fmla="*/ 4721 h 6645"/>
                <a:gd name="T38" fmla="*/ 6618 w 6782"/>
                <a:gd name="T39" fmla="*/ 4390 h 6645"/>
                <a:gd name="T40" fmla="*/ 6703 w 6782"/>
                <a:gd name="T41" fmla="*/ 4045 h 6645"/>
                <a:gd name="T42" fmla="*/ 6761 w 6782"/>
                <a:gd name="T43" fmla="*/ 3689 h 6645"/>
                <a:gd name="T44" fmla="*/ 6782 w 6782"/>
                <a:gd name="T45" fmla="*/ 3333 h 6645"/>
                <a:gd name="T46" fmla="*/ 6764 w 6782"/>
                <a:gd name="T47" fmla="*/ 2978 h 6645"/>
                <a:gd name="T48" fmla="*/ 6715 w 6782"/>
                <a:gd name="T49" fmla="*/ 2625 h 6645"/>
                <a:gd name="T50" fmla="*/ 6622 w 6782"/>
                <a:gd name="T51" fmla="*/ 2280 h 6645"/>
                <a:gd name="T52" fmla="*/ 6486 w 6782"/>
                <a:gd name="T53" fmla="*/ 1928 h 6645"/>
                <a:gd name="T54" fmla="*/ 6291 w 6782"/>
                <a:gd name="T55" fmla="*/ 1562 h 6645"/>
                <a:gd name="T56" fmla="*/ 6056 w 6782"/>
                <a:gd name="T57" fmla="*/ 1235 h 6645"/>
                <a:gd name="T58" fmla="*/ 5785 w 6782"/>
                <a:gd name="T59" fmla="*/ 943 h 6645"/>
                <a:gd name="T60" fmla="*/ 5487 w 6782"/>
                <a:gd name="T61" fmla="*/ 691 h 6645"/>
                <a:gd name="T62" fmla="*/ 5163 w 6782"/>
                <a:gd name="T63" fmla="*/ 473 h 6645"/>
                <a:gd name="T64" fmla="*/ 4814 w 6782"/>
                <a:gd name="T65" fmla="*/ 298 h 6645"/>
                <a:gd name="T66" fmla="*/ 4452 w 6782"/>
                <a:gd name="T67" fmla="*/ 164 h 6645"/>
                <a:gd name="T68" fmla="*/ 4074 w 6782"/>
                <a:gd name="T69" fmla="*/ 71 h 6645"/>
                <a:gd name="T70" fmla="*/ 3690 w 6782"/>
                <a:gd name="T71" fmla="*/ 14 h 6645"/>
                <a:gd name="T72" fmla="*/ 3302 w 6782"/>
                <a:gd name="T73" fmla="*/ 0 h 6645"/>
                <a:gd name="T74" fmla="*/ 2911 w 6782"/>
                <a:gd name="T75" fmla="*/ 25 h 6645"/>
                <a:gd name="T76" fmla="*/ 2526 w 6782"/>
                <a:gd name="T77" fmla="*/ 93 h 6645"/>
                <a:gd name="T78" fmla="*/ 2149 w 6782"/>
                <a:gd name="T79" fmla="*/ 203 h 6645"/>
                <a:gd name="T80" fmla="*/ 1786 w 6782"/>
                <a:gd name="T81" fmla="*/ 356 h 6645"/>
                <a:gd name="T82" fmla="*/ 1441 w 6782"/>
                <a:gd name="T83" fmla="*/ 547 h 6645"/>
                <a:gd name="T84" fmla="*/ 1107 w 6782"/>
                <a:gd name="T85" fmla="*/ 793 h 6645"/>
                <a:gd name="T86" fmla="*/ 794 w 6782"/>
                <a:gd name="T87" fmla="*/ 1099 h 6645"/>
                <a:gd name="T88" fmla="*/ 530 w 6782"/>
                <a:gd name="T89" fmla="*/ 1438 h 6645"/>
                <a:gd name="T90" fmla="*/ 324 w 6782"/>
                <a:gd name="T91" fmla="*/ 1804 h 6645"/>
                <a:gd name="T92" fmla="*/ 171 w 6782"/>
                <a:gd name="T93" fmla="*/ 2195 h 6645"/>
                <a:gd name="T94" fmla="*/ 64 w 6782"/>
                <a:gd name="T95" fmla="*/ 2608 h 6645"/>
                <a:gd name="T96" fmla="*/ 11 w 6782"/>
                <a:gd name="T97" fmla="*/ 3031 h 6645"/>
                <a:gd name="T98" fmla="*/ 4 w 6782"/>
                <a:gd name="T99" fmla="*/ 3465 h 6645"/>
                <a:gd name="T100" fmla="*/ 43 w 6782"/>
                <a:gd name="T101" fmla="*/ 3916 h 6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782" h="6645">
                  <a:moveTo>
                    <a:pt x="121" y="4287"/>
                  </a:moveTo>
                  <a:lnTo>
                    <a:pt x="146" y="4372"/>
                  </a:lnTo>
                  <a:lnTo>
                    <a:pt x="174" y="4458"/>
                  </a:lnTo>
                  <a:lnTo>
                    <a:pt x="203" y="4539"/>
                  </a:lnTo>
                  <a:lnTo>
                    <a:pt x="235" y="4621"/>
                  </a:lnTo>
                  <a:lnTo>
                    <a:pt x="270" y="4699"/>
                  </a:lnTo>
                  <a:lnTo>
                    <a:pt x="306" y="4778"/>
                  </a:lnTo>
                  <a:lnTo>
                    <a:pt x="342" y="4856"/>
                  </a:lnTo>
                  <a:lnTo>
                    <a:pt x="381" y="4931"/>
                  </a:lnTo>
                  <a:lnTo>
                    <a:pt x="423" y="5002"/>
                  </a:lnTo>
                  <a:lnTo>
                    <a:pt x="467" y="5073"/>
                  </a:lnTo>
                  <a:lnTo>
                    <a:pt x="512" y="5144"/>
                  </a:lnTo>
                  <a:lnTo>
                    <a:pt x="558" y="5215"/>
                  </a:lnTo>
                  <a:lnTo>
                    <a:pt x="605" y="5280"/>
                  </a:lnTo>
                  <a:lnTo>
                    <a:pt x="655" y="5347"/>
                  </a:lnTo>
                  <a:lnTo>
                    <a:pt x="709" y="5411"/>
                  </a:lnTo>
                  <a:lnTo>
                    <a:pt x="762" y="5471"/>
                  </a:lnTo>
                  <a:lnTo>
                    <a:pt x="815" y="5532"/>
                  </a:lnTo>
                  <a:lnTo>
                    <a:pt x="872" y="5593"/>
                  </a:lnTo>
                  <a:lnTo>
                    <a:pt x="929" y="5649"/>
                  </a:lnTo>
                  <a:lnTo>
                    <a:pt x="985" y="5706"/>
                  </a:lnTo>
                  <a:lnTo>
                    <a:pt x="1110" y="5813"/>
                  </a:lnTo>
                  <a:lnTo>
                    <a:pt x="1234" y="5913"/>
                  </a:lnTo>
                  <a:lnTo>
                    <a:pt x="1370" y="6008"/>
                  </a:lnTo>
                  <a:lnTo>
                    <a:pt x="1505" y="6094"/>
                  </a:lnTo>
                  <a:lnTo>
                    <a:pt x="1647" y="6176"/>
                  </a:lnTo>
                  <a:lnTo>
                    <a:pt x="1790" y="6250"/>
                  </a:lnTo>
                  <a:lnTo>
                    <a:pt x="1939" y="6321"/>
                  </a:lnTo>
                  <a:lnTo>
                    <a:pt x="2093" y="6382"/>
                  </a:lnTo>
                  <a:lnTo>
                    <a:pt x="2245" y="6440"/>
                  </a:lnTo>
                  <a:lnTo>
                    <a:pt x="2402" y="6486"/>
                  </a:lnTo>
                  <a:lnTo>
                    <a:pt x="2562" y="6528"/>
                  </a:lnTo>
                  <a:lnTo>
                    <a:pt x="2726" y="6564"/>
                  </a:lnTo>
                  <a:lnTo>
                    <a:pt x="2889" y="6592"/>
                  </a:lnTo>
                  <a:lnTo>
                    <a:pt x="3053" y="6617"/>
                  </a:lnTo>
                  <a:lnTo>
                    <a:pt x="3220" y="6631"/>
                  </a:lnTo>
                  <a:lnTo>
                    <a:pt x="3387" y="6642"/>
                  </a:lnTo>
                  <a:lnTo>
                    <a:pt x="3554" y="6645"/>
                  </a:lnTo>
                  <a:lnTo>
                    <a:pt x="3722" y="6642"/>
                  </a:lnTo>
                  <a:lnTo>
                    <a:pt x="3889" y="6631"/>
                  </a:lnTo>
                  <a:lnTo>
                    <a:pt x="4053" y="6613"/>
                  </a:lnTo>
                  <a:lnTo>
                    <a:pt x="4220" y="6589"/>
                  </a:lnTo>
                  <a:lnTo>
                    <a:pt x="4384" y="6557"/>
                  </a:lnTo>
                  <a:lnTo>
                    <a:pt x="4476" y="6538"/>
                  </a:lnTo>
                  <a:lnTo>
                    <a:pt x="4562" y="6514"/>
                  </a:lnTo>
                  <a:lnTo>
                    <a:pt x="4650" y="6489"/>
                  </a:lnTo>
                  <a:lnTo>
                    <a:pt x="4736" y="6460"/>
                  </a:lnTo>
                  <a:lnTo>
                    <a:pt x="4821" y="6428"/>
                  </a:lnTo>
                  <a:lnTo>
                    <a:pt x="4903" y="6393"/>
                  </a:lnTo>
                  <a:lnTo>
                    <a:pt x="4985" y="6357"/>
                  </a:lnTo>
                  <a:lnTo>
                    <a:pt x="5063" y="6318"/>
                  </a:lnTo>
                  <a:lnTo>
                    <a:pt x="5141" y="6279"/>
                  </a:lnTo>
                  <a:lnTo>
                    <a:pt x="5216" y="6237"/>
                  </a:lnTo>
                  <a:lnTo>
                    <a:pt x="5291" y="6191"/>
                  </a:lnTo>
                  <a:lnTo>
                    <a:pt x="5366" y="6140"/>
                  </a:lnTo>
                  <a:lnTo>
                    <a:pt x="5437" y="6091"/>
                  </a:lnTo>
                  <a:lnTo>
                    <a:pt x="5509" y="6037"/>
                  </a:lnTo>
                  <a:lnTo>
                    <a:pt x="5576" y="5984"/>
                  </a:lnTo>
                  <a:lnTo>
                    <a:pt x="5639" y="5927"/>
                  </a:lnTo>
                  <a:lnTo>
                    <a:pt x="5707" y="5869"/>
                  </a:lnTo>
                  <a:lnTo>
                    <a:pt x="5768" y="5810"/>
                  </a:lnTo>
                  <a:lnTo>
                    <a:pt x="5829" y="5749"/>
                  </a:lnTo>
                  <a:lnTo>
                    <a:pt x="5888" y="5685"/>
                  </a:lnTo>
                  <a:lnTo>
                    <a:pt x="5946" y="5617"/>
                  </a:lnTo>
                  <a:lnTo>
                    <a:pt x="6003" y="5549"/>
                  </a:lnTo>
                  <a:lnTo>
                    <a:pt x="6056" y="5483"/>
                  </a:lnTo>
                  <a:lnTo>
                    <a:pt x="6110" y="5411"/>
                  </a:lnTo>
                  <a:lnTo>
                    <a:pt x="6159" y="5340"/>
                  </a:lnTo>
                  <a:lnTo>
                    <a:pt x="6209" y="5269"/>
                  </a:lnTo>
                  <a:lnTo>
                    <a:pt x="6256" y="5194"/>
                  </a:lnTo>
                  <a:lnTo>
                    <a:pt x="6302" y="5119"/>
                  </a:lnTo>
                  <a:lnTo>
                    <a:pt x="6344" y="5041"/>
                  </a:lnTo>
                  <a:lnTo>
                    <a:pt x="6383" y="4963"/>
                  </a:lnTo>
                  <a:lnTo>
                    <a:pt x="6423" y="4885"/>
                  </a:lnTo>
                  <a:lnTo>
                    <a:pt x="6462" y="4802"/>
                  </a:lnTo>
                  <a:lnTo>
                    <a:pt x="6498" y="4721"/>
                  </a:lnTo>
                  <a:lnTo>
                    <a:pt x="6530" y="4639"/>
                  </a:lnTo>
                  <a:lnTo>
                    <a:pt x="6561" y="4557"/>
                  </a:lnTo>
                  <a:lnTo>
                    <a:pt x="6590" y="4472"/>
                  </a:lnTo>
                  <a:lnTo>
                    <a:pt x="6618" y="4390"/>
                  </a:lnTo>
                  <a:lnTo>
                    <a:pt x="6643" y="4304"/>
                  </a:lnTo>
                  <a:lnTo>
                    <a:pt x="6664" y="4216"/>
                  </a:lnTo>
                  <a:lnTo>
                    <a:pt x="6686" y="4130"/>
                  </a:lnTo>
                  <a:lnTo>
                    <a:pt x="6703" y="4045"/>
                  </a:lnTo>
                  <a:lnTo>
                    <a:pt x="6721" y="3956"/>
                  </a:lnTo>
                  <a:lnTo>
                    <a:pt x="6735" y="3867"/>
                  </a:lnTo>
                  <a:lnTo>
                    <a:pt x="6750" y="3779"/>
                  </a:lnTo>
                  <a:lnTo>
                    <a:pt x="6761" y="3689"/>
                  </a:lnTo>
                  <a:lnTo>
                    <a:pt x="6767" y="3601"/>
                  </a:lnTo>
                  <a:lnTo>
                    <a:pt x="6775" y="3511"/>
                  </a:lnTo>
                  <a:lnTo>
                    <a:pt x="6779" y="3423"/>
                  </a:lnTo>
                  <a:lnTo>
                    <a:pt x="6782" y="3333"/>
                  </a:lnTo>
                  <a:lnTo>
                    <a:pt x="6779" y="3244"/>
                  </a:lnTo>
                  <a:lnTo>
                    <a:pt x="6779" y="3156"/>
                  </a:lnTo>
                  <a:lnTo>
                    <a:pt x="6771" y="3066"/>
                  </a:lnTo>
                  <a:lnTo>
                    <a:pt x="6764" y="2978"/>
                  </a:lnTo>
                  <a:lnTo>
                    <a:pt x="6757" y="2888"/>
                  </a:lnTo>
                  <a:lnTo>
                    <a:pt x="6743" y="2800"/>
                  </a:lnTo>
                  <a:lnTo>
                    <a:pt x="6728" y="2715"/>
                  </a:lnTo>
                  <a:lnTo>
                    <a:pt x="6715" y="2625"/>
                  </a:lnTo>
                  <a:lnTo>
                    <a:pt x="6693" y="2537"/>
                  </a:lnTo>
                  <a:lnTo>
                    <a:pt x="6672" y="2451"/>
                  </a:lnTo>
                  <a:lnTo>
                    <a:pt x="6650" y="2366"/>
                  </a:lnTo>
                  <a:lnTo>
                    <a:pt x="6622" y="2280"/>
                  </a:lnTo>
                  <a:lnTo>
                    <a:pt x="6593" y="2195"/>
                  </a:lnTo>
                  <a:lnTo>
                    <a:pt x="6565" y="2110"/>
                  </a:lnTo>
                  <a:lnTo>
                    <a:pt x="6530" y="2028"/>
                  </a:lnTo>
                  <a:lnTo>
                    <a:pt x="6486" y="1928"/>
                  </a:lnTo>
                  <a:lnTo>
                    <a:pt x="6444" y="1836"/>
                  </a:lnTo>
                  <a:lnTo>
                    <a:pt x="6394" y="1743"/>
                  </a:lnTo>
                  <a:lnTo>
                    <a:pt x="6344" y="1651"/>
                  </a:lnTo>
                  <a:lnTo>
                    <a:pt x="6291" y="1562"/>
                  </a:lnTo>
                  <a:lnTo>
                    <a:pt x="6237" y="1477"/>
                  </a:lnTo>
                  <a:lnTo>
                    <a:pt x="6177" y="1394"/>
                  </a:lnTo>
                  <a:lnTo>
                    <a:pt x="6120" y="1313"/>
                  </a:lnTo>
                  <a:lnTo>
                    <a:pt x="6056" y="1235"/>
                  </a:lnTo>
                  <a:lnTo>
                    <a:pt x="5992" y="1157"/>
                  </a:lnTo>
                  <a:lnTo>
                    <a:pt x="5924" y="1082"/>
                  </a:lnTo>
                  <a:lnTo>
                    <a:pt x="5856" y="1011"/>
                  </a:lnTo>
                  <a:lnTo>
                    <a:pt x="5785" y="943"/>
                  </a:lnTo>
                  <a:lnTo>
                    <a:pt x="5714" y="876"/>
                  </a:lnTo>
                  <a:lnTo>
                    <a:pt x="5639" y="811"/>
                  </a:lnTo>
                  <a:lnTo>
                    <a:pt x="5565" y="747"/>
                  </a:lnTo>
                  <a:lnTo>
                    <a:pt x="5487" y="691"/>
                  </a:lnTo>
                  <a:lnTo>
                    <a:pt x="5409" y="633"/>
                  </a:lnTo>
                  <a:lnTo>
                    <a:pt x="5326" y="576"/>
                  </a:lnTo>
                  <a:lnTo>
                    <a:pt x="5245" y="523"/>
                  </a:lnTo>
                  <a:lnTo>
                    <a:pt x="5163" y="473"/>
                  </a:lnTo>
                  <a:lnTo>
                    <a:pt x="5077" y="427"/>
                  </a:lnTo>
                  <a:lnTo>
                    <a:pt x="4992" y="384"/>
                  </a:lnTo>
                  <a:lnTo>
                    <a:pt x="4903" y="342"/>
                  </a:lnTo>
                  <a:lnTo>
                    <a:pt x="4814" y="298"/>
                  </a:lnTo>
                  <a:lnTo>
                    <a:pt x="4725" y="263"/>
                  </a:lnTo>
                  <a:lnTo>
                    <a:pt x="4637" y="227"/>
                  </a:lnTo>
                  <a:lnTo>
                    <a:pt x="4544" y="196"/>
                  </a:lnTo>
                  <a:lnTo>
                    <a:pt x="4452" y="164"/>
                  </a:lnTo>
                  <a:lnTo>
                    <a:pt x="4359" y="139"/>
                  </a:lnTo>
                  <a:lnTo>
                    <a:pt x="4266" y="114"/>
                  </a:lnTo>
                  <a:lnTo>
                    <a:pt x="4171" y="89"/>
                  </a:lnTo>
                  <a:lnTo>
                    <a:pt x="4074" y="71"/>
                  </a:lnTo>
                  <a:lnTo>
                    <a:pt x="3978" y="54"/>
                  </a:lnTo>
                  <a:lnTo>
                    <a:pt x="3883" y="36"/>
                  </a:lnTo>
                  <a:lnTo>
                    <a:pt x="3786" y="25"/>
                  </a:lnTo>
                  <a:lnTo>
                    <a:pt x="3690" y="14"/>
                  </a:lnTo>
                  <a:lnTo>
                    <a:pt x="3594" y="7"/>
                  </a:lnTo>
                  <a:lnTo>
                    <a:pt x="3495" y="3"/>
                  </a:lnTo>
                  <a:lnTo>
                    <a:pt x="3398" y="0"/>
                  </a:lnTo>
                  <a:lnTo>
                    <a:pt x="3302" y="0"/>
                  </a:lnTo>
                  <a:lnTo>
                    <a:pt x="3202" y="3"/>
                  </a:lnTo>
                  <a:lnTo>
                    <a:pt x="3107" y="7"/>
                  </a:lnTo>
                  <a:lnTo>
                    <a:pt x="3007" y="14"/>
                  </a:lnTo>
                  <a:lnTo>
                    <a:pt x="2911" y="25"/>
                  </a:lnTo>
                  <a:lnTo>
                    <a:pt x="2814" y="39"/>
                  </a:lnTo>
                  <a:lnTo>
                    <a:pt x="2719" y="54"/>
                  </a:lnTo>
                  <a:lnTo>
                    <a:pt x="2623" y="75"/>
                  </a:lnTo>
                  <a:lnTo>
                    <a:pt x="2526" y="93"/>
                  </a:lnTo>
                  <a:lnTo>
                    <a:pt x="2430" y="117"/>
                  </a:lnTo>
                  <a:lnTo>
                    <a:pt x="2338" y="142"/>
                  </a:lnTo>
                  <a:lnTo>
                    <a:pt x="2242" y="171"/>
                  </a:lnTo>
                  <a:lnTo>
                    <a:pt x="2149" y="203"/>
                  </a:lnTo>
                  <a:lnTo>
                    <a:pt x="2057" y="239"/>
                  </a:lnTo>
                  <a:lnTo>
                    <a:pt x="1968" y="274"/>
                  </a:lnTo>
                  <a:lnTo>
                    <a:pt x="1876" y="313"/>
                  </a:lnTo>
                  <a:lnTo>
                    <a:pt x="1786" y="356"/>
                  </a:lnTo>
                  <a:lnTo>
                    <a:pt x="1698" y="398"/>
                  </a:lnTo>
                  <a:lnTo>
                    <a:pt x="1612" y="449"/>
                  </a:lnTo>
                  <a:lnTo>
                    <a:pt x="1527" y="498"/>
                  </a:lnTo>
                  <a:lnTo>
                    <a:pt x="1441" y="547"/>
                  </a:lnTo>
                  <a:lnTo>
                    <a:pt x="1356" y="605"/>
                  </a:lnTo>
                  <a:lnTo>
                    <a:pt x="1274" y="662"/>
                  </a:lnTo>
                  <a:lnTo>
                    <a:pt x="1195" y="722"/>
                  </a:lnTo>
                  <a:lnTo>
                    <a:pt x="1107" y="793"/>
                  </a:lnTo>
                  <a:lnTo>
                    <a:pt x="1024" y="864"/>
                  </a:lnTo>
                  <a:lnTo>
                    <a:pt x="943" y="943"/>
                  </a:lnTo>
                  <a:lnTo>
                    <a:pt x="865" y="1018"/>
                  </a:lnTo>
                  <a:lnTo>
                    <a:pt x="794" y="1099"/>
                  </a:lnTo>
                  <a:lnTo>
                    <a:pt x="722" y="1181"/>
                  </a:lnTo>
                  <a:lnTo>
                    <a:pt x="655" y="1263"/>
                  </a:lnTo>
                  <a:lnTo>
                    <a:pt x="591" y="1348"/>
                  </a:lnTo>
                  <a:lnTo>
                    <a:pt x="530" y="1438"/>
                  </a:lnTo>
                  <a:lnTo>
                    <a:pt x="473" y="1526"/>
                  </a:lnTo>
                  <a:lnTo>
                    <a:pt x="420" y="1619"/>
                  </a:lnTo>
                  <a:lnTo>
                    <a:pt x="370" y="1711"/>
                  </a:lnTo>
                  <a:lnTo>
                    <a:pt x="324" y="1804"/>
                  </a:lnTo>
                  <a:lnTo>
                    <a:pt x="281" y="1900"/>
                  </a:lnTo>
                  <a:lnTo>
                    <a:pt x="242" y="1999"/>
                  </a:lnTo>
                  <a:lnTo>
                    <a:pt x="203" y="2095"/>
                  </a:lnTo>
                  <a:lnTo>
                    <a:pt x="171" y="2195"/>
                  </a:lnTo>
                  <a:lnTo>
                    <a:pt x="138" y="2298"/>
                  </a:lnTo>
                  <a:lnTo>
                    <a:pt x="111" y="2398"/>
                  </a:lnTo>
                  <a:lnTo>
                    <a:pt x="86" y="2501"/>
                  </a:lnTo>
                  <a:lnTo>
                    <a:pt x="64" y="2608"/>
                  </a:lnTo>
                  <a:lnTo>
                    <a:pt x="47" y="2710"/>
                  </a:lnTo>
                  <a:lnTo>
                    <a:pt x="32" y="2817"/>
                  </a:lnTo>
                  <a:lnTo>
                    <a:pt x="18" y="2924"/>
                  </a:lnTo>
                  <a:lnTo>
                    <a:pt x="11" y="3031"/>
                  </a:lnTo>
                  <a:lnTo>
                    <a:pt x="4" y="3137"/>
                  </a:lnTo>
                  <a:lnTo>
                    <a:pt x="0" y="3248"/>
                  </a:lnTo>
                  <a:lnTo>
                    <a:pt x="0" y="3355"/>
                  </a:lnTo>
                  <a:lnTo>
                    <a:pt x="4" y="3465"/>
                  </a:lnTo>
                  <a:lnTo>
                    <a:pt x="8" y="3576"/>
                  </a:lnTo>
                  <a:lnTo>
                    <a:pt x="18" y="3686"/>
                  </a:lnTo>
                  <a:lnTo>
                    <a:pt x="28" y="3796"/>
                  </a:lnTo>
                  <a:lnTo>
                    <a:pt x="43" y="3916"/>
                  </a:lnTo>
                  <a:lnTo>
                    <a:pt x="64" y="4041"/>
                  </a:lnTo>
                  <a:lnTo>
                    <a:pt x="93" y="4165"/>
                  </a:lnTo>
                  <a:lnTo>
                    <a:pt x="121" y="4287"/>
                  </a:lnTo>
                  <a:close/>
                </a:path>
              </a:pathLst>
            </a:custGeom>
            <a:solidFill>
              <a:srgbClr val="EF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0"/>
            <p:cNvSpPr>
              <a:spLocks/>
            </p:cNvSpPr>
            <p:nvPr/>
          </p:nvSpPr>
          <p:spPr bwMode="auto">
            <a:xfrm>
              <a:off x="2316163" y="2112963"/>
              <a:ext cx="63500" cy="65088"/>
            </a:xfrm>
            <a:custGeom>
              <a:avLst/>
              <a:gdLst>
                <a:gd name="T0" fmla="*/ 71 w 647"/>
                <a:gd name="T1" fmla="*/ 549 h 659"/>
                <a:gd name="T2" fmla="*/ 103 w 647"/>
                <a:gd name="T3" fmla="*/ 581 h 659"/>
                <a:gd name="T4" fmla="*/ 138 w 647"/>
                <a:gd name="T5" fmla="*/ 605 h 659"/>
                <a:gd name="T6" fmla="*/ 174 w 647"/>
                <a:gd name="T7" fmla="*/ 627 h 659"/>
                <a:gd name="T8" fmla="*/ 213 w 647"/>
                <a:gd name="T9" fmla="*/ 644 h 659"/>
                <a:gd name="T10" fmla="*/ 249 w 647"/>
                <a:gd name="T11" fmla="*/ 652 h 659"/>
                <a:gd name="T12" fmla="*/ 288 w 647"/>
                <a:gd name="T13" fmla="*/ 659 h 659"/>
                <a:gd name="T14" fmla="*/ 327 w 647"/>
                <a:gd name="T15" fmla="*/ 655 h 659"/>
                <a:gd name="T16" fmla="*/ 366 w 647"/>
                <a:gd name="T17" fmla="*/ 652 h 659"/>
                <a:gd name="T18" fmla="*/ 405 w 647"/>
                <a:gd name="T19" fmla="*/ 641 h 659"/>
                <a:gd name="T20" fmla="*/ 440 w 647"/>
                <a:gd name="T21" fmla="*/ 627 h 659"/>
                <a:gd name="T22" fmla="*/ 476 w 647"/>
                <a:gd name="T23" fmla="*/ 609 h 659"/>
                <a:gd name="T24" fmla="*/ 508 w 647"/>
                <a:gd name="T25" fmla="*/ 584 h 659"/>
                <a:gd name="T26" fmla="*/ 540 w 647"/>
                <a:gd name="T27" fmla="*/ 559 h 659"/>
                <a:gd name="T28" fmla="*/ 569 w 647"/>
                <a:gd name="T29" fmla="*/ 527 h 659"/>
                <a:gd name="T30" fmla="*/ 594 w 647"/>
                <a:gd name="T31" fmla="*/ 491 h 659"/>
                <a:gd name="T32" fmla="*/ 615 w 647"/>
                <a:gd name="T33" fmla="*/ 452 h 659"/>
                <a:gd name="T34" fmla="*/ 633 w 647"/>
                <a:gd name="T35" fmla="*/ 413 h 659"/>
                <a:gd name="T36" fmla="*/ 643 w 647"/>
                <a:gd name="T37" fmla="*/ 371 h 659"/>
                <a:gd name="T38" fmla="*/ 647 w 647"/>
                <a:gd name="T39" fmla="*/ 332 h 659"/>
                <a:gd name="T40" fmla="*/ 643 w 647"/>
                <a:gd name="T41" fmla="*/ 292 h 659"/>
                <a:gd name="T42" fmla="*/ 636 w 647"/>
                <a:gd name="T43" fmla="*/ 253 h 659"/>
                <a:gd name="T44" fmla="*/ 622 w 647"/>
                <a:gd name="T45" fmla="*/ 217 h 659"/>
                <a:gd name="T46" fmla="*/ 604 w 647"/>
                <a:gd name="T47" fmla="*/ 185 h 659"/>
                <a:gd name="T48" fmla="*/ 583 w 647"/>
                <a:gd name="T49" fmla="*/ 150 h 659"/>
                <a:gd name="T50" fmla="*/ 558 w 647"/>
                <a:gd name="T51" fmla="*/ 122 h 659"/>
                <a:gd name="T52" fmla="*/ 530 w 647"/>
                <a:gd name="T53" fmla="*/ 93 h 659"/>
                <a:gd name="T54" fmla="*/ 498 w 647"/>
                <a:gd name="T55" fmla="*/ 71 h 659"/>
                <a:gd name="T56" fmla="*/ 462 w 647"/>
                <a:gd name="T57" fmla="*/ 51 h 659"/>
                <a:gd name="T58" fmla="*/ 426 w 647"/>
                <a:gd name="T59" fmla="*/ 32 h 659"/>
                <a:gd name="T60" fmla="*/ 387 w 647"/>
                <a:gd name="T61" fmla="*/ 19 h 659"/>
                <a:gd name="T62" fmla="*/ 345 w 647"/>
                <a:gd name="T63" fmla="*/ 7 h 659"/>
                <a:gd name="T64" fmla="*/ 305 w 647"/>
                <a:gd name="T65" fmla="*/ 0 h 659"/>
                <a:gd name="T66" fmla="*/ 281 w 647"/>
                <a:gd name="T67" fmla="*/ 0 h 659"/>
                <a:gd name="T68" fmla="*/ 256 w 647"/>
                <a:gd name="T69" fmla="*/ 4 h 659"/>
                <a:gd name="T70" fmla="*/ 234 w 647"/>
                <a:gd name="T71" fmla="*/ 7 h 659"/>
                <a:gd name="T72" fmla="*/ 213 w 647"/>
                <a:gd name="T73" fmla="*/ 11 h 659"/>
                <a:gd name="T74" fmla="*/ 171 w 647"/>
                <a:gd name="T75" fmla="*/ 29 h 659"/>
                <a:gd name="T76" fmla="*/ 135 w 647"/>
                <a:gd name="T77" fmla="*/ 54 h 659"/>
                <a:gd name="T78" fmla="*/ 103 w 647"/>
                <a:gd name="T79" fmla="*/ 82 h 659"/>
                <a:gd name="T80" fmla="*/ 74 w 647"/>
                <a:gd name="T81" fmla="*/ 117 h 659"/>
                <a:gd name="T82" fmla="*/ 49 w 647"/>
                <a:gd name="T83" fmla="*/ 157 h 659"/>
                <a:gd name="T84" fmla="*/ 28 w 647"/>
                <a:gd name="T85" fmla="*/ 196 h 659"/>
                <a:gd name="T86" fmla="*/ 13 w 647"/>
                <a:gd name="T87" fmla="*/ 242 h 659"/>
                <a:gd name="T88" fmla="*/ 3 w 647"/>
                <a:gd name="T89" fmla="*/ 288 h 659"/>
                <a:gd name="T90" fmla="*/ 0 w 647"/>
                <a:gd name="T91" fmla="*/ 335 h 659"/>
                <a:gd name="T92" fmla="*/ 3 w 647"/>
                <a:gd name="T93" fmla="*/ 381 h 659"/>
                <a:gd name="T94" fmla="*/ 10 w 647"/>
                <a:gd name="T95" fmla="*/ 427 h 659"/>
                <a:gd name="T96" fmla="*/ 25 w 647"/>
                <a:gd name="T97" fmla="*/ 470 h 659"/>
                <a:gd name="T98" fmla="*/ 46 w 647"/>
                <a:gd name="T99" fmla="*/ 513 h 659"/>
                <a:gd name="T100" fmla="*/ 71 w 647"/>
                <a:gd name="T101" fmla="*/ 549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7" h="659">
                  <a:moveTo>
                    <a:pt x="71" y="549"/>
                  </a:moveTo>
                  <a:lnTo>
                    <a:pt x="103" y="581"/>
                  </a:lnTo>
                  <a:lnTo>
                    <a:pt x="138" y="605"/>
                  </a:lnTo>
                  <a:lnTo>
                    <a:pt x="174" y="627"/>
                  </a:lnTo>
                  <a:lnTo>
                    <a:pt x="213" y="644"/>
                  </a:lnTo>
                  <a:lnTo>
                    <a:pt x="249" y="652"/>
                  </a:lnTo>
                  <a:lnTo>
                    <a:pt x="288" y="659"/>
                  </a:lnTo>
                  <a:lnTo>
                    <a:pt x="327" y="655"/>
                  </a:lnTo>
                  <a:lnTo>
                    <a:pt x="366" y="652"/>
                  </a:lnTo>
                  <a:lnTo>
                    <a:pt x="405" y="641"/>
                  </a:lnTo>
                  <a:lnTo>
                    <a:pt x="440" y="627"/>
                  </a:lnTo>
                  <a:lnTo>
                    <a:pt x="476" y="609"/>
                  </a:lnTo>
                  <a:lnTo>
                    <a:pt x="508" y="584"/>
                  </a:lnTo>
                  <a:lnTo>
                    <a:pt x="540" y="559"/>
                  </a:lnTo>
                  <a:lnTo>
                    <a:pt x="569" y="527"/>
                  </a:lnTo>
                  <a:lnTo>
                    <a:pt x="594" y="491"/>
                  </a:lnTo>
                  <a:lnTo>
                    <a:pt x="615" y="452"/>
                  </a:lnTo>
                  <a:lnTo>
                    <a:pt x="633" y="413"/>
                  </a:lnTo>
                  <a:lnTo>
                    <a:pt x="643" y="371"/>
                  </a:lnTo>
                  <a:lnTo>
                    <a:pt x="647" y="332"/>
                  </a:lnTo>
                  <a:lnTo>
                    <a:pt x="643" y="292"/>
                  </a:lnTo>
                  <a:lnTo>
                    <a:pt x="636" y="253"/>
                  </a:lnTo>
                  <a:lnTo>
                    <a:pt x="622" y="217"/>
                  </a:lnTo>
                  <a:lnTo>
                    <a:pt x="604" y="185"/>
                  </a:lnTo>
                  <a:lnTo>
                    <a:pt x="583" y="150"/>
                  </a:lnTo>
                  <a:lnTo>
                    <a:pt x="558" y="122"/>
                  </a:lnTo>
                  <a:lnTo>
                    <a:pt x="530" y="93"/>
                  </a:lnTo>
                  <a:lnTo>
                    <a:pt x="498" y="71"/>
                  </a:lnTo>
                  <a:lnTo>
                    <a:pt x="462" y="51"/>
                  </a:lnTo>
                  <a:lnTo>
                    <a:pt x="426" y="32"/>
                  </a:lnTo>
                  <a:lnTo>
                    <a:pt x="387" y="19"/>
                  </a:lnTo>
                  <a:lnTo>
                    <a:pt x="345" y="7"/>
                  </a:lnTo>
                  <a:lnTo>
                    <a:pt x="305" y="0"/>
                  </a:lnTo>
                  <a:lnTo>
                    <a:pt x="281" y="0"/>
                  </a:lnTo>
                  <a:lnTo>
                    <a:pt x="256" y="4"/>
                  </a:lnTo>
                  <a:lnTo>
                    <a:pt x="234" y="7"/>
                  </a:lnTo>
                  <a:lnTo>
                    <a:pt x="213" y="11"/>
                  </a:lnTo>
                  <a:lnTo>
                    <a:pt x="171" y="29"/>
                  </a:lnTo>
                  <a:lnTo>
                    <a:pt x="135" y="54"/>
                  </a:lnTo>
                  <a:lnTo>
                    <a:pt x="103" y="82"/>
                  </a:lnTo>
                  <a:lnTo>
                    <a:pt x="74" y="117"/>
                  </a:lnTo>
                  <a:lnTo>
                    <a:pt x="49" y="157"/>
                  </a:lnTo>
                  <a:lnTo>
                    <a:pt x="28" y="196"/>
                  </a:lnTo>
                  <a:lnTo>
                    <a:pt x="13" y="242"/>
                  </a:lnTo>
                  <a:lnTo>
                    <a:pt x="3" y="288"/>
                  </a:lnTo>
                  <a:lnTo>
                    <a:pt x="0" y="335"/>
                  </a:lnTo>
                  <a:lnTo>
                    <a:pt x="3" y="381"/>
                  </a:lnTo>
                  <a:lnTo>
                    <a:pt x="10" y="427"/>
                  </a:lnTo>
                  <a:lnTo>
                    <a:pt x="25" y="470"/>
                  </a:lnTo>
                  <a:lnTo>
                    <a:pt x="46" y="513"/>
                  </a:lnTo>
                  <a:lnTo>
                    <a:pt x="71" y="549"/>
                  </a:lnTo>
                  <a:close/>
                </a:path>
              </a:pathLst>
            </a:custGeom>
            <a:solidFill>
              <a:srgbClr val="85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1"/>
            <p:cNvSpPr>
              <a:spLocks/>
            </p:cNvSpPr>
            <p:nvPr/>
          </p:nvSpPr>
          <p:spPr bwMode="auto">
            <a:xfrm>
              <a:off x="2327275" y="2125663"/>
              <a:ext cx="41275" cy="42863"/>
            </a:xfrm>
            <a:custGeom>
              <a:avLst/>
              <a:gdLst>
                <a:gd name="T0" fmla="*/ 160 w 424"/>
                <a:gd name="T1" fmla="*/ 4 h 431"/>
                <a:gd name="T2" fmla="*/ 124 w 424"/>
                <a:gd name="T3" fmla="*/ 14 h 431"/>
                <a:gd name="T4" fmla="*/ 97 w 424"/>
                <a:gd name="T5" fmla="*/ 28 h 431"/>
                <a:gd name="T6" fmla="*/ 68 w 424"/>
                <a:gd name="T7" fmla="*/ 46 h 431"/>
                <a:gd name="T8" fmla="*/ 46 w 424"/>
                <a:gd name="T9" fmla="*/ 68 h 431"/>
                <a:gd name="T10" fmla="*/ 29 w 424"/>
                <a:gd name="T11" fmla="*/ 92 h 431"/>
                <a:gd name="T12" fmla="*/ 14 w 424"/>
                <a:gd name="T13" fmla="*/ 117 h 431"/>
                <a:gd name="T14" fmla="*/ 7 w 424"/>
                <a:gd name="T15" fmla="*/ 143 h 431"/>
                <a:gd name="T16" fmla="*/ 0 w 424"/>
                <a:gd name="T17" fmla="*/ 170 h 431"/>
                <a:gd name="T18" fmla="*/ 0 w 424"/>
                <a:gd name="T19" fmla="*/ 199 h 431"/>
                <a:gd name="T20" fmla="*/ 4 w 424"/>
                <a:gd name="T21" fmla="*/ 228 h 431"/>
                <a:gd name="T22" fmla="*/ 11 w 424"/>
                <a:gd name="T23" fmla="*/ 256 h 431"/>
                <a:gd name="T24" fmla="*/ 21 w 424"/>
                <a:gd name="T25" fmla="*/ 285 h 431"/>
                <a:gd name="T26" fmla="*/ 36 w 424"/>
                <a:gd name="T27" fmla="*/ 314 h 431"/>
                <a:gd name="T28" fmla="*/ 53 w 424"/>
                <a:gd name="T29" fmla="*/ 338 h 431"/>
                <a:gd name="T30" fmla="*/ 75 w 424"/>
                <a:gd name="T31" fmla="*/ 366 h 431"/>
                <a:gd name="T32" fmla="*/ 100 w 424"/>
                <a:gd name="T33" fmla="*/ 388 h 431"/>
                <a:gd name="T34" fmla="*/ 124 w 424"/>
                <a:gd name="T35" fmla="*/ 405 h 431"/>
                <a:gd name="T36" fmla="*/ 153 w 424"/>
                <a:gd name="T37" fmla="*/ 420 h 431"/>
                <a:gd name="T38" fmla="*/ 182 w 424"/>
                <a:gd name="T39" fmla="*/ 427 h 431"/>
                <a:gd name="T40" fmla="*/ 210 w 424"/>
                <a:gd name="T41" fmla="*/ 431 h 431"/>
                <a:gd name="T42" fmla="*/ 239 w 424"/>
                <a:gd name="T43" fmla="*/ 431 h 431"/>
                <a:gd name="T44" fmla="*/ 267 w 424"/>
                <a:gd name="T45" fmla="*/ 424 h 431"/>
                <a:gd name="T46" fmla="*/ 292 w 424"/>
                <a:gd name="T47" fmla="*/ 412 h 431"/>
                <a:gd name="T48" fmla="*/ 317 w 424"/>
                <a:gd name="T49" fmla="*/ 402 h 431"/>
                <a:gd name="T50" fmla="*/ 342 w 424"/>
                <a:gd name="T51" fmla="*/ 385 h 431"/>
                <a:gd name="T52" fmla="*/ 363 w 424"/>
                <a:gd name="T53" fmla="*/ 366 h 431"/>
                <a:gd name="T54" fmla="*/ 385 w 424"/>
                <a:gd name="T55" fmla="*/ 345 h 431"/>
                <a:gd name="T56" fmla="*/ 399 w 424"/>
                <a:gd name="T57" fmla="*/ 321 h 431"/>
                <a:gd name="T58" fmla="*/ 413 w 424"/>
                <a:gd name="T59" fmla="*/ 295 h 431"/>
                <a:gd name="T60" fmla="*/ 420 w 424"/>
                <a:gd name="T61" fmla="*/ 267 h 431"/>
                <a:gd name="T62" fmla="*/ 424 w 424"/>
                <a:gd name="T63" fmla="*/ 235 h 431"/>
                <a:gd name="T64" fmla="*/ 424 w 424"/>
                <a:gd name="T65" fmla="*/ 202 h 431"/>
                <a:gd name="T66" fmla="*/ 420 w 424"/>
                <a:gd name="T67" fmla="*/ 185 h 431"/>
                <a:gd name="T68" fmla="*/ 413 w 424"/>
                <a:gd name="T69" fmla="*/ 163 h 431"/>
                <a:gd name="T70" fmla="*/ 402 w 424"/>
                <a:gd name="T71" fmla="*/ 146 h 431"/>
                <a:gd name="T72" fmla="*/ 392 w 424"/>
                <a:gd name="T73" fmla="*/ 124 h 431"/>
                <a:gd name="T74" fmla="*/ 363 w 424"/>
                <a:gd name="T75" fmla="*/ 89 h 431"/>
                <a:gd name="T76" fmla="*/ 327 w 424"/>
                <a:gd name="T77" fmla="*/ 57 h 431"/>
                <a:gd name="T78" fmla="*/ 288 w 424"/>
                <a:gd name="T79" fmla="*/ 28 h 431"/>
                <a:gd name="T80" fmla="*/ 267 w 424"/>
                <a:gd name="T81" fmla="*/ 18 h 431"/>
                <a:gd name="T82" fmla="*/ 246 w 424"/>
                <a:gd name="T83" fmla="*/ 11 h 431"/>
                <a:gd name="T84" fmla="*/ 224 w 424"/>
                <a:gd name="T85" fmla="*/ 4 h 431"/>
                <a:gd name="T86" fmla="*/ 203 w 424"/>
                <a:gd name="T87" fmla="*/ 0 h 431"/>
                <a:gd name="T88" fmla="*/ 182 w 424"/>
                <a:gd name="T89" fmla="*/ 0 h 431"/>
                <a:gd name="T90" fmla="*/ 160 w 424"/>
                <a:gd name="T91" fmla="*/ 4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4" h="431">
                  <a:moveTo>
                    <a:pt x="160" y="4"/>
                  </a:moveTo>
                  <a:lnTo>
                    <a:pt x="124" y="14"/>
                  </a:lnTo>
                  <a:lnTo>
                    <a:pt x="97" y="28"/>
                  </a:lnTo>
                  <a:lnTo>
                    <a:pt x="68" y="46"/>
                  </a:lnTo>
                  <a:lnTo>
                    <a:pt x="46" y="68"/>
                  </a:lnTo>
                  <a:lnTo>
                    <a:pt x="29" y="92"/>
                  </a:lnTo>
                  <a:lnTo>
                    <a:pt x="14" y="117"/>
                  </a:lnTo>
                  <a:lnTo>
                    <a:pt x="7" y="143"/>
                  </a:lnTo>
                  <a:lnTo>
                    <a:pt x="0" y="170"/>
                  </a:lnTo>
                  <a:lnTo>
                    <a:pt x="0" y="199"/>
                  </a:lnTo>
                  <a:lnTo>
                    <a:pt x="4" y="228"/>
                  </a:lnTo>
                  <a:lnTo>
                    <a:pt x="11" y="256"/>
                  </a:lnTo>
                  <a:lnTo>
                    <a:pt x="21" y="285"/>
                  </a:lnTo>
                  <a:lnTo>
                    <a:pt x="36" y="314"/>
                  </a:lnTo>
                  <a:lnTo>
                    <a:pt x="53" y="338"/>
                  </a:lnTo>
                  <a:lnTo>
                    <a:pt x="75" y="366"/>
                  </a:lnTo>
                  <a:lnTo>
                    <a:pt x="100" y="388"/>
                  </a:lnTo>
                  <a:lnTo>
                    <a:pt x="124" y="405"/>
                  </a:lnTo>
                  <a:lnTo>
                    <a:pt x="153" y="420"/>
                  </a:lnTo>
                  <a:lnTo>
                    <a:pt x="182" y="427"/>
                  </a:lnTo>
                  <a:lnTo>
                    <a:pt x="210" y="431"/>
                  </a:lnTo>
                  <a:lnTo>
                    <a:pt x="239" y="431"/>
                  </a:lnTo>
                  <a:lnTo>
                    <a:pt x="267" y="424"/>
                  </a:lnTo>
                  <a:lnTo>
                    <a:pt x="292" y="412"/>
                  </a:lnTo>
                  <a:lnTo>
                    <a:pt x="317" y="402"/>
                  </a:lnTo>
                  <a:lnTo>
                    <a:pt x="342" y="385"/>
                  </a:lnTo>
                  <a:lnTo>
                    <a:pt x="363" y="366"/>
                  </a:lnTo>
                  <a:lnTo>
                    <a:pt x="385" y="345"/>
                  </a:lnTo>
                  <a:lnTo>
                    <a:pt x="399" y="321"/>
                  </a:lnTo>
                  <a:lnTo>
                    <a:pt x="413" y="295"/>
                  </a:lnTo>
                  <a:lnTo>
                    <a:pt x="420" y="267"/>
                  </a:lnTo>
                  <a:lnTo>
                    <a:pt x="424" y="235"/>
                  </a:lnTo>
                  <a:lnTo>
                    <a:pt x="424" y="202"/>
                  </a:lnTo>
                  <a:lnTo>
                    <a:pt x="420" y="185"/>
                  </a:lnTo>
                  <a:lnTo>
                    <a:pt x="413" y="163"/>
                  </a:lnTo>
                  <a:lnTo>
                    <a:pt x="402" y="146"/>
                  </a:lnTo>
                  <a:lnTo>
                    <a:pt x="392" y="124"/>
                  </a:lnTo>
                  <a:lnTo>
                    <a:pt x="363" y="89"/>
                  </a:lnTo>
                  <a:lnTo>
                    <a:pt x="327" y="57"/>
                  </a:lnTo>
                  <a:lnTo>
                    <a:pt x="288" y="28"/>
                  </a:lnTo>
                  <a:lnTo>
                    <a:pt x="267" y="18"/>
                  </a:lnTo>
                  <a:lnTo>
                    <a:pt x="246" y="11"/>
                  </a:lnTo>
                  <a:lnTo>
                    <a:pt x="224" y="4"/>
                  </a:lnTo>
                  <a:lnTo>
                    <a:pt x="203" y="0"/>
                  </a:lnTo>
                  <a:lnTo>
                    <a:pt x="182" y="0"/>
                  </a:lnTo>
                  <a:lnTo>
                    <a:pt x="160" y="4"/>
                  </a:lnTo>
                  <a:close/>
                </a:path>
              </a:pathLst>
            </a:custGeom>
            <a:solidFill>
              <a:srgbClr val="69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2"/>
            <p:cNvSpPr>
              <a:spLocks/>
            </p:cNvSpPr>
            <p:nvPr/>
          </p:nvSpPr>
          <p:spPr bwMode="auto">
            <a:xfrm>
              <a:off x="2336800" y="2136775"/>
              <a:ext cx="19050" cy="20638"/>
            </a:xfrm>
            <a:custGeom>
              <a:avLst/>
              <a:gdLst>
                <a:gd name="T0" fmla="*/ 0 w 199"/>
                <a:gd name="T1" fmla="*/ 110 h 206"/>
                <a:gd name="T2" fmla="*/ 0 w 199"/>
                <a:gd name="T3" fmla="*/ 128 h 206"/>
                <a:gd name="T4" fmla="*/ 7 w 199"/>
                <a:gd name="T5" fmla="*/ 146 h 206"/>
                <a:gd name="T6" fmla="*/ 14 w 199"/>
                <a:gd name="T7" fmla="*/ 164 h 206"/>
                <a:gd name="T8" fmla="*/ 28 w 199"/>
                <a:gd name="T9" fmla="*/ 181 h 206"/>
                <a:gd name="T10" fmla="*/ 43 w 199"/>
                <a:gd name="T11" fmla="*/ 193 h 206"/>
                <a:gd name="T12" fmla="*/ 56 w 199"/>
                <a:gd name="T13" fmla="*/ 200 h 206"/>
                <a:gd name="T14" fmla="*/ 75 w 199"/>
                <a:gd name="T15" fmla="*/ 203 h 206"/>
                <a:gd name="T16" fmla="*/ 89 w 199"/>
                <a:gd name="T17" fmla="*/ 206 h 206"/>
                <a:gd name="T18" fmla="*/ 107 w 199"/>
                <a:gd name="T19" fmla="*/ 206 h 206"/>
                <a:gd name="T20" fmla="*/ 124 w 199"/>
                <a:gd name="T21" fmla="*/ 200 h 206"/>
                <a:gd name="T22" fmla="*/ 139 w 199"/>
                <a:gd name="T23" fmla="*/ 196 h 206"/>
                <a:gd name="T24" fmla="*/ 153 w 199"/>
                <a:gd name="T25" fmla="*/ 185 h 206"/>
                <a:gd name="T26" fmla="*/ 167 w 199"/>
                <a:gd name="T27" fmla="*/ 174 h 206"/>
                <a:gd name="T28" fmla="*/ 178 w 199"/>
                <a:gd name="T29" fmla="*/ 164 h 206"/>
                <a:gd name="T30" fmla="*/ 188 w 199"/>
                <a:gd name="T31" fmla="*/ 149 h 206"/>
                <a:gd name="T32" fmla="*/ 195 w 199"/>
                <a:gd name="T33" fmla="*/ 135 h 206"/>
                <a:gd name="T34" fmla="*/ 199 w 199"/>
                <a:gd name="T35" fmla="*/ 117 h 206"/>
                <a:gd name="T36" fmla="*/ 199 w 199"/>
                <a:gd name="T37" fmla="*/ 100 h 206"/>
                <a:gd name="T38" fmla="*/ 199 w 199"/>
                <a:gd name="T39" fmla="*/ 86 h 206"/>
                <a:gd name="T40" fmla="*/ 192 w 199"/>
                <a:gd name="T41" fmla="*/ 68 h 206"/>
                <a:gd name="T42" fmla="*/ 181 w 199"/>
                <a:gd name="T43" fmla="*/ 46 h 206"/>
                <a:gd name="T44" fmla="*/ 167 w 199"/>
                <a:gd name="T45" fmla="*/ 29 h 206"/>
                <a:gd name="T46" fmla="*/ 153 w 199"/>
                <a:gd name="T47" fmla="*/ 15 h 206"/>
                <a:gd name="T48" fmla="*/ 139 w 199"/>
                <a:gd name="T49" fmla="*/ 7 h 206"/>
                <a:gd name="T50" fmla="*/ 124 w 199"/>
                <a:gd name="T51" fmla="*/ 3 h 206"/>
                <a:gd name="T52" fmla="*/ 107 w 199"/>
                <a:gd name="T53" fmla="*/ 0 h 206"/>
                <a:gd name="T54" fmla="*/ 92 w 199"/>
                <a:gd name="T55" fmla="*/ 3 h 206"/>
                <a:gd name="T56" fmla="*/ 75 w 199"/>
                <a:gd name="T57" fmla="*/ 7 h 206"/>
                <a:gd name="T58" fmla="*/ 60 w 199"/>
                <a:gd name="T59" fmla="*/ 15 h 206"/>
                <a:gd name="T60" fmla="*/ 46 w 199"/>
                <a:gd name="T61" fmla="*/ 25 h 206"/>
                <a:gd name="T62" fmla="*/ 36 w 199"/>
                <a:gd name="T63" fmla="*/ 35 h 206"/>
                <a:gd name="T64" fmla="*/ 24 w 199"/>
                <a:gd name="T65" fmla="*/ 46 h 206"/>
                <a:gd name="T66" fmla="*/ 14 w 199"/>
                <a:gd name="T67" fmla="*/ 61 h 206"/>
                <a:gd name="T68" fmla="*/ 7 w 199"/>
                <a:gd name="T69" fmla="*/ 78 h 206"/>
                <a:gd name="T70" fmla="*/ 4 w 199"/>
                <a:gd name="T71" fmla="*/ 93 h 206"/>
                <a:gd name="T72" fmla="*/ 0 w 199"/>
                <a:gd name="T73" fmla="*/ 11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9" h="206">
                  <a:moveTo>
                    <a:pt x="0" y="110"/>
                  </a:moveTo>
                  <a:lnTo>
                    <a:pt x="0" y="128"/>
                  </a:lnTo>
                  <a:lnTo>
                    <a:pt x="7" y="146"/>
                  </a:lnTo>
                  <a:lnTo>
                    <a:pt x="14" y="164"/>
                  </a:lnTo>
                  <a:lnTo>
                    <a:pt x="28" y="181"/>
                  </a:lnTo>
                  <a:lnTo>
                    <a:pt x="43" y="193"/>
                  </a:lnTo>
                  <a:lnTo>
                    <a:pt x="56" y="200"/>
                  </a:lnTo>
                  <a:lnTo>
                    <a:pt x="75" y="203"/>
                  </a:lnTo>
                  <a:lnTo>
                    <a:pt x="89" y="206"/>
                  </a:lnTo>
                  <a:lnTo>
                    <a:pt x="107" y="206"/>
                  </a:lnTo>
                  <a:lnTo>
                    <a:pt x="124" y="200"/>
                  </a:lnTo>
                  <a:lnTo>
                    <a:pt x="139" y="196"/>
                  </a:lnTo>
                  <a:lnTo>
                    <a:pt x="153" y="185"/>
                  </a:lnTo>
                  <a:lnTo>
                    <a:pt x="167" y="174"/>
                  </a:lnTo>
                  <a:lnTo>
                    <a:pt x="178" y="164"/>
                  </a:lnTo>
                  <a:lnTo>
                    <a:pt x="188" y="149"/>
                  </a:lnTo>
                  <a:lnTo>
                    <a:pt x="195" y="135"/>
                  </a:lnTo>
                  <a:lnTo>
                    <a:pt x="199" y="117"/>
                  </a:lnTo>
                  <a:lnTo>
                    <a:pt x="199" y="100"/>
                  </a:lnTo>
                  <a:lnTo>
                    <a:pt x="199" y="86"/>
                  </a:lnTo>
                  <a:lnTo>
                    <a:pt x="192" y="68"/>
                  </a:lnTo>
                  <a:lnTo>
                    <a:pt x="181" y="46"/>
                  </a:lnTo>
                  <a:lnTo>
                    <a:pt x="167" y="29"/>
                  </a:lnTo>
                  <a:lnTo>
                    <a:pt x="153" y="15"/>
                  </a:lnTo>
                  <a:lnTo>
                    <a:pt x="139" y="7"/>
                  </a:lnTo>
                  <a:lnTo>
                    <a:pt x="124" y="3"/>
                  </a:lnTo>
                  <a:lnTo>
                    <a:pt x="107" y="0"/>
                  </a:lnTo>
                  <a:lnTo>
                    <a:pt x="92" y="3"/>
                  </a:lnTo>
                  <a:lnTo>
                    <a:pt x="75" y="7"/>
                  </a:lnTo>
                  <a:lnTo>
                    <a:pt x="60" y="15"/>
                  </a:lnTo>
                  <a:lnTo>
                    <a:pt x="46" y="25"/>
                  </a:lnTo>
                  <a:lnTo>
                    <a:pt x="36" y="35"/>
                  </a:lnTo>
                  <a:lnTo>
                    <a:pt x="24" y="46"/>
                  </a:lnTo>
                  <a:lnTo>
                    <a:pt x="14" y="61"/>
                  </a:lnTo>
                  <a:lnTo>
                    <a:pt x="7" y="78"/>
                  </a:lnTo>
                  <a:lnTo>
                    <a:pt x="4" y="93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9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3"/>
            <p:cNvSpPr>
              <a:spLocks/>
            </p:cNvSpPr>
            <p:nvPr/>
          </p:nvSpPr>
          <p:spPr bwMode="auto">
            <a:xfrm>
              <a:off x="2292350" y="2065338"/>
              <a:ext cx="41275" cy="17463"/>
            </a:xfrm>
            <a:custGeom>
              <a:avLst/>
              <a:gdLst>
                <a:gd name="T0" fmla="*/ 413 w 413"/>
                <a:gd name="T1" fmla="*/ 25 h 185"/>
                <a:gd name="T2" fmla="*/ 403 w 413"/>
                <a:gd name="T3" fmla="*/ 21 h 185"/>
                <a:gd name="T4" fmla="*/ 371 w 413"/>
                <a:gd name="T5" fmla="*/ 11 h 185"/>
                <a:gd name="T6" fmla="*/ 321 w 413"/>
                <a:gd name="T7" fmla="*/ 4 h 185"/>
                <a:gd name="T8" fmla="*/ 292 w 413"/>
                <a:gd name="T9" fmla="*/ 0 h 185"/>
                <a:gd name="T10" fmla="*/ 264 w 413"/>
                <a:gd name="T11" fmla="*/ 0 h 185"/>
                <a:gd name="T12" fmla="*/ 232 w 413"/>
                <a:gd name="T13" fmla="*/ 4 h 185"/>
                <a:gd name="T14" fmla="*/ 197 w 413"/>
                <a:gd name="T15" fmla="*/ 11 h 185"/>
                <a:gd name="T16" fmla="*/ 161 w 413"/>
                <a:gd name="T17" fmla="*/ 25 h 185"/>
                <a:gd name="T18" fmla="*/ 129 w 413"/>
                <a:gd name="T19" fmla="*/ 43 h 185"/>
                <a:gd name="T20" fmla="*/ 93 w 413"/>
                <a:gd name="T21" fmla="*/ 67 h 185"/>
                <a:gd name="T22" fmla="*/ 61 w 413"/>
                <a:gd name="T23" fmla="*/ 96 h 185"/>
                <a:gd name="T24" fmla="*/ 29 w 413"/>
                <a:gd name="T25" fmla="*/ 135 h 185"/>
                <a:gd name="T26" fmla="*/ 0 w 413"/>
                <a:gd name="T27" fmla="*/ 185 h 185"/>
                <a:gd name="T28" fmla="*/ 33 w 413"/>
                <a:gd name="T29" fmla="*/ 153 h 185"/>
                <a:gd name="T30" fmla="*/ 68 w 413"/>
                <a:gd name="T31" fmla="*/ 121 h 185"/>
                <a:gd name="T32" fmla="*/ 114 w 413"/>
                <a:gd name="T33" fmla="*/ 86 h 185"/>
                <a:gd name="T34" fmla="*/ 143 w 413"/>
                <a:gd name="T35" fmla="*/ 67 h 185"/>
                <a:gd name="T36" fmla="*/ 175 w 413"/>
                <a:gd name="T37" fmla="*/ 54 h 185"/>
                <a:gd name="T38" fmla="*/ 210 w 413"/>
                <a:gd name="T39" fmla="*/ 40 h 185"/>
                <a:gd name="T40" fmla="*/ 246 w 413"/>
                <a:gd name="T41" fmla="*/ 28 h 185"/>
                <a:gd name="T42" fmla="*/ 285 w 413"/>
                <a:gd name="T43" fmla="*/ 21 h 185"/>
                <a:gd name="T44" fmla="*/ 324 w 413"/>
                <a:gd name="T45" fmla="*/ 18 h 185"/>
                <a:gd name="T46" fmla="*/ 371 w 413"/>
                <a:gd name="T47" fmla="*/ 18 h 185"/>
                <a:gd name="T48" fmla="*/ 413 w 413"/>
                <a:gd name="T49" fmla="*/ 2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3" h="185">
                  <a:moveTo>
                    <a:pt x="413" y="25"/>
                  </a:moveTo>
                  <a:lnTo>
                    <a:pt x="403" y="21"/>
                  </a:lnTo>
                  <a:lnTo>
                    <a:pt x="371" y="11"/>
                  </a:lnTo>
                  <a:lnTo>
                    <a:pt x="321" y="4"/>
                  </a:lnTo>
                  <a:lnTo>
                    <a:pt x="292" y="0"/>
                  </a:lnTo>
                  <a:lnTo>
                    <a:pt x="264" y="0"/>
                  </a:lnTo>
                  <a:lnTo>
                    <a:pt x="232" y="4"/>
                  </a:lnTo>
                  <a:lnTo>
                    <a:pt x="197" y="11"/>
                  </a:lnTo>
                  <a:lnTo>
                    <a:pt x="161" y="25"/>
                  </a:lnTo>
                  <a:lnTo>
                    <a:pt x="129" y="43"/>
                  </a:lnTo>
                  <a:lnTo>
                    <a:pt x="93" y="67"/>
                  </a:lnTo>
                  <a:lnTo>
                    <a:pt x="61" y="96"/>
                  </a:lnTo>
                  <a:lnTo>
                    <a:pt x="29" y="135"/>
                  </a:lnTo>
                  <a:lnTo>
                    <a:pt x="0" y="185"/>
                  </a:lnTo>
                  <a:lnTo>
                    <a:pt x="33" y="153"/>
                  </a:lnTo>
                  <a:lnTo>
                    <a:pt x="68" y="121"/>
                  </a:lnTo>
                  <a:lnTo>
                    <a:pt x="114" y="86"/>
                  </a:lnTo>
                  <a:lnTo>
                    <a:pt x="143" y="67"/>
                  </a:lnTo>
                  <a:lnTo>
                    <a:pt x="175" y="54"/>
                  </a:lnTo>
                  <a:lnTo>
                    <a:pt x="210" y="40"/>
                  </a:lnTo>
                  <a:lnTo>
                    <a:pt x="246" y="28"/>
                  </a:lnTo>
                  <a:lnTo>
                    <a:pt x="285" y="21"/>
                  </a:lnTo>
                  <a:lnTo>
                    <a:pt x="324" y="18"/>
                  </a:lnTo>
                  <a:lnTo>
                    <a:pt x="371" y="18"/>
                  </a:lnTo>
                  <a:lnTo>
                    <a:pt x="413" y="25"/>
                  </a:lnTo>
                  <a:close/>
                </a:path>
              </a:pathLst>
            </a:custGeom>
            <a:solidFill>
              <a:srgbClr val="B56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4"/>
            <p:cNvSpPr>
              <a:spLocks/>
            </p:cNvSpPr>
            <p:nvPr/>
          </p:nvSpPr>
          <p:spPr bwMode="auto">
            <a:xfrm>
              <a:off x="2328863" y="2198688"/>
              <a:ext cx="119063" cy="98425"/>
            </a:xfrm>
            <a:custGeom>
              <a:avLst/>
              <a:gdLst>
                <a:gd name="T0" fmla="*/ 267 w 1214"/>
                <a:gd name="T1" fmla="*/ 925 h 981"/>
                <a:gd name="T2" fmla="*/ 388 w 1214"/>
                <a:gd name="T3" fmla="*/ 964 h 981"/>
                <a:gd name="T4" fmla="*/ 510 w 1214"/>
                <a:gd name="T5" fmla="*/ 981 h 981"/>
                <a:gd name="T6" fmla="*/ 634 w 1214"/>
                <a:gd name="T7" fmla="*/ 974 h 981"/>
                <a:gd name="T8" fmla="*/ 755 w 1214"/>
                <a:gd name="T9" fmla="*/ 946 h 981"/>
                <a:gd name="T10" fmla="*/ 872 w 1214"/>
                <a:gd name="T11" fmla="*/ 896 h 981"/>
                <a:gd name="T12" fmla="*/ 975 w 1214"/>
                <a:gd name="T13" fmla="*/ 832 h 981"/>
                <a:gd name="T14" fmla="*/ 1067 w 1214"/>
                <a:gd name="T15" fmla="*/ 747 h 981"/>
                <a:gd name="T16" fmla="*/ 1128 w 1214"/>
                <a:gd name="T17" fmla="*/ 664 h 981"/>
                <a:gd name="T18" fmla="*/ 1164 w 1214"/>
                <a:gd name="T19" fmla="*/ 605 h 981"/>
                <a:gd name="T20" fmla="*/ 1189 w 1214"/>
                <a:gd name="T21" fmla="*/ 540 h 981"/>
                <a:gd name="T22" fmla="*/ 1206 w 1214"/>
                <a:gd name="T23" fmla="*/ 480 h 981"/>
                <a:gd name="T24" fmla="*/ 1214 w 1214"/>
                <a:gd name="T25" fmla="*/ 419 h 981"/>
                <a:gd name="T26" fmla="*/ 1211 w 1214"/>
                <a:gd name="T27" fmla="*/ 363 h 981"/>
                <a:gd name="T28" fmla="*/ 1199 w 1214"/>
                <a:gd name="T29" fmla="*/ 305 h 981"/>
                <a:gd name="T30" fmla="*/ 1171 w 1214"/>
                <a:gd name="T31" fmla="*/ 227 h 981"/>
                <a:gd name="T32" fmla="*/ 1104 w 1214"/>
                <a:gd name="T33" fmla="*/ 134 h 981"/>
                <a:gd name="T34" fmla="*/ 1008 w 1214"/>
                <a:gd name="T35" fmla="*/ 63 h 981"/>
                <a:gd name="T36" fmla="*/ 889 w 1214"/>
                <a:gd name="T37" fmla="*/ 17 h 981"/>
                <a:gd name="T38" fmla="*/ 823 w 1214"/>
                <a:gd name="T39" fmla="*/ 3 h 981"/>
                <a:gd name="T40" fmla="*/ 752 w 1214"/>
                <a:gd name="T41" fmla="*/ 0 h 981"/>
                <a:gd name="T42" fmla="*/ 613 w 1214"/>
                <a:gd name="T43" fmla="*/ 10 h 981"/>
                <a:gd name="T44" fmla="*/ 477 w 1214"/>
                <a:gd name="T45" fmla="*/ 46 h 981"/>
                <a:gd name="T46" fmla="*/ 352 w 1214"/>
                <a:gd name="T47" fmla="*/ 99 h 981"/>
                <a:gd name="T48" fmla="*/ 235 w 1214"/>
                <a:gd name="T49" fmla="*/ 170 h 981"/>
                <a:gd name="T50" fmla="*/ 168 w 1214"/>
                <a:gd name="T51" fmla="*/ 227 h 981"/>
                <a:gd name="T52" fmla="*/ 103 w 1214"/>
                <a:gd name="T53" fmla="*/ 295 h 981"/>
                <a:gd name="T54" fmla="*/ 54 w 1214"/>
                <a:gd name="T55" fmla="*/ 369 h 981"/>
                <a:gd name="T56" fmla="*/ 18 w 1214"/>
                <a:gd name="T57" fmla="*/ 451 h 981"/>
                <a:gd name="T58" fmla="*/ 4 w 1214"/>
                <a:gd name="T59" fmla="*/ 522 h 981"/>
                <a:gd name="T60" fmla="*/ 0 w 1214"/>
                <a:gd name="T61" fmla="*/ 590 h 981"/>
                <a:gd name="T62" fmla="*/ 7 w 1214"/>
                <a:gd name="T63" fmla="*/ 654 h 981"/>
                <a:gd name="T64" fmla="*/ 29 w 1214"/>
                <a:gd name="T65" fmla="*/ 711 h 981"/>
                <a:gd name="T66" fmla="*/ 57 w 1214"/>
                <a:gd name="T67" fmla="*/ 764 h 981"/>
                <a:gd name="T68" fmla="*/ 100 w 1214"/>
                <a:gd name="T69" fmla="*/ 810 h 981"/>
                <a:gd name="T70" fmla="*/ 149 w 1214"/>
                <a:gd name="T71" fmla="*/ 857 h 981"/>
                <a:gd name="T72" fmla="*/ 210 w 1214"/>
                <a:gd name="T73" fmla="*/ 896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14" h="981">
                  <a:moveTo>
                    <a:pt x="210" y="896"/>
                  </a:moveTo>
                  <a:lnTo>
                    <a:pt x="267" y="925"/>
                  </a:lnTo>
                  <a:lnTo>
                    <a:pt x="328" y="949"/>
                  </a:lnTo>
                  <a:lnTo>
                    <a:pt x="388" y="964"/>
                  </a:lnTo>
                  <a:lnTo>
                    <a:pt x="449" y="974"/>
                  </a:lnTo>
                  <a:lnTo>
                    <a:pt x="510" y="981"/>
                  </a:lnTo>
                  <a:lnTo>
                    <a:pt x="573" y="981"/>
                  </a:lnTo>
                  <a:lnTo>
                    <a:pt x="634" y="974"/>
                  </a:lnTo>
                  <a:lnTo>
                    <a:pt x="694" y="964"/>
                  </a:lnTo>
                  <a:lnTo>
                    <a:pt x="755" y="946"/>
                  </a:lnTo>
                  <a:lnTo>
                    <a:pt x="815" y="925"/>
                  </a:lnTo>
                  <a:lnTo>
                    <a:pt x="872" y="896"/>
                  </a:lnTo>
                  <a:lnTo>
                    <a:pt x="925" y="867"/>
                  </a:lnTo>
                  <a:lnTo>
                    <a:pt x="975" y="832"/>
                  </a:lnTo>
                  <a:lnTo>
                    <a:pt x="1025" y="789"/>
                  </a:lnTo>
                  <a:lnTo>
                    <a:pt x="1067" y="747"/>
                  </a:lnTo>
                  <a:lnTo>
                    <a:pt x="1107" y="697"/>
                  </a:lnTo>
                  <a:lnTo>
                    <a:pt x="1128" y="664"/>
                  </a:lnTo>
                  <a:lnTo>
                    <a:pt x="1150" y="637"/>
                  </a:lnTo>
                  <a:lnTo>
                    <a:pt x="1164" y="605"/>
                  </a:lnTo>
                  <a:lnTo>
                    <a:pt x="1179" y="573"/>
                  </a:lnTo>
                  <a:lnTo>
                    <a:pt x="1189" y="540"/>
                  </a:lnTo>
                  <a:lnTo>
                    <a:pt x="1199" y="512"/>
                  </a:lnTo>
                  <a:lnTo>
                    <a:pt x="1206" y="480"/>
                  </a:lnTo>
                  <a:lnTo>
                    <a:pt x="1211" y="451"/>
                  </a:lnTo>
                  <a:lnTo>
                    <a:pt x="1214" y="419"/>
                  </a:lnTo>
                  <a:lnTo>
                    <a:pt x="1214" y="391"/>
                  </a:lnTo>
                  <a:lnTo>
                    <a:pt x="1211" y="363"/>
                  </a:lnTo>
                  <a:lnTo>
                    <a:pt x="1206" y="334"/>
                  </a:lnTo>
                  <a:lnTo>
                    <a:pt x="1199" y="305"/>
                  </a:lnTo>
                  <a:lnTo>
                    <a:pt x="1192" y="277"/>
                  </a:lnTo>
                  <a:lnTo>
                    <a:pt x="1171" y="227"/>
                  </a:lnTo>
                  <a:lnTo>
                    <a:pt x="1138" y="178"/>
                  </a:lnTo>
                  <a:lnTo>
                    <a:pt x="1104" y="134"/>
                  </a:lnTo>
                  <a:lnTo>
                    <a:pt x="1057" y="95"/>
                  </a:lnTo>
                  <a:lnTo>
                    <a:pt x="1008" y="63"/>
                  </a:lnTo>
                  <a:lnTo>
                    <a:pt x="950" y="39"/>
                  </a:lnTo>
                  <a:lnTo>
                    <a:pt x="889" y="17"/>
                  </a:lnTo>
                  <a:lnTo>
                    <a:pt x="858" y="10"/>
                  </a:lnTo>
                  <a:lnTo>
                    <a:pt x="823" y="3"/>
                  </a:lnTo>
                  <a:lnTo>
                    <a:pt x="787" y="0"/>
                  </a:lnTo>
                  <a:lnTo>
                    <a:pt x="752" y="0"/>
                  </a:lnTo>
                  <a:lnTo>
                    <a:pt x="681" y="3"/>
                  </a:lnTo>
                  <a:lnTo>
                    <a:pt x="613" y="10"/>
                  </a:lnTo>
                  <a:lnTo>
                    <a:pt x="545" y="24"/>
                  </a:lnTo>
                  <a:lnTo>
                    <a:pt x="477" y="46"/>
                  </a:lnTo>
                  <a:lnTo>
                    <a:pt x="413" y="71"/>
                  </a:lnTo>
                  <a:lnTo>
                    <a:pt x="352" y="99"/>
                  </a:lnTo>
                  <a:lnTo>
                    <a:pt x="293" y="134"/>
                  </a:lnTo>
                  <a:lnTo>
                    <a:pt x="235" y="170"/>
                  </a:lnTo>
                  <a:lnTo>
                    <a:pt x="200" y="199"/>
                  </a:lnTo>
                  <a:lnTo>
                    <a:pt x="168" y="227"/>
                  </a:lnTo>
                  <a:lnTo>
                    <a:pt x="136" y="259"/>
                  </a:lnTo>
                  <a:lnTo>
                    <a:pt x="103" y="295"/>
                  </a:lnTo>
                  <a:lnTo>
                    <a:pt x="75" y="334"/>
                  </a:lnTo>
                  <a:lnTo>
                    <a:pt x="54" y="369"/>
                  </a:lnTo>
                  <a:lnTo>
                    <a:pt x="32" y="412"/>
                  </a:lnTo>
                  <a:lnTo>
                    <a:pt x="18" y="451"/>
                  </a:lnTo>
                  <a:lnTo>
                    <a:pt x="12" y="487"/>
                  </a:lnTo>
                  <a:lnTo>
                    <a:pt x="4" y="522"/>
                  </a:lnTo>
                  <a:lnTo>
                    <a:pt x="0" y="558"/>
                  </a:lnTo>
                  <a:lnTo>
                    <a:pt x="0" y="590"/>
                  </a:lnTo>
                  <a:lnTo>
                    <a:pt x="4" y="622"/>
                  </a:lnTo>
                  <a:lnTo>
                    <a:pt x="7" y="654"/>
                  </a:lnTo>
                  <a:lnTo>
                    <a:pt x="18" y="683"/>
                  </a:lnTo>
                  <a:lnTo>
                    <a:pt x="29" y="711"/>
                  </a:lnTo>
                  <a:lnTo>
                    <a:pt x="43" y="739"/>
                  </a:lnTo>
                  <a:lnTo>
                    <a:pt x="57" y="764"/>
                  </a:lnTo>
                  <a:lnTo>
                    <a:pt x="78" y="789"/>
                  </a:lnTo>
                  <a:lnTo>
                    <a:pt x="100" y="810"/>
                  </a:lnTo>
                  <a:lnTo>
                    <a:pt x="125" y="835"/>
                  </a:lnTo>
                  <a:lnTo>
                    <a:pt x="149" y="857"/>
                  </a:lnTo>
                  <a:lnTo>
                    <a:pt x="178" y="878"/>
                  </a:lnTo>
                  <a:lnTo>
                    <a:pt x="210" y="896"/>
                  </a:lnTo>
                  <a:close/>
                </a:path>
              </a:pathLst>
            </a:custGeom>
            <a:solidFill>
              <a:srgbClr val="EFC2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5"/>
            <p:cNvSpPr>
              <a:spLocks/>
            </p:cNvSpPr>
            <p:nvPr/>
          </p:nvSpPr>
          <p:spPr bwMode="auto">
            <a:xfrm>
              <a:off x="2344738" y="2214563"/>
              <a:ext cx="80963" cy="63500"/>
            </a:xfrm>
            <a:custGeom>
              <a:avLst/>
              <a:gdLst>
                <a:gd name="T0" fmla="*/ 385 w 822"/>
                <a:gd name="T1" fmla="*/ 3 h 643"/>
                <a:gd name="T2" fmla="*/ 346 w 822"/>
                <a:gd name="T3" fmla="*/ 10 h 643"/>
                <a:gd name="T4" fmla="*/ 302 w 822"/>
                <a:gd name="T5" fmla="*/ 25 h 643"/>
                <a:gd name="T6" fmla="*/ 263 w 822"/>
                <a:gd name="T7" fmla="*/ 39 h 643"/>
                <a:gd name="T8" fmla="*/ 224 w 822"/>
                <a:gd name="T9" fmla="*/ 57 h 643"/>
                <a:gd name="T10" fmla="*/ 185 w 822"/>
                <a:gd name="T11" fmla="*/ 74 h 643"/>
                <a:gd name="T12" fmla="*/ 146 w 822"/>
                <a:gd name="T13" fmla="*/ 99 h 643"/>
                <a:gd name="T14" fmla="*/ 114 w 822"/>
                <a:gd name="T15" fmla="*/ 128 h 643"/>
                <a:gd name="T16" fmla="*/ 82 w 822"/>
                <a:gd name="T17" fmla="*/ 156 h 643"/>
                <a:gd name="T18" fmla="*/ 53 w 822"/>
                <a:gd name="T19" fmla="*/ 184 h 643"/>
                <a:gd name="T20" fmla="*/ 32 w 822"/>
                <a:gd name="T21" fmla="*/ 220 h 643"/>
                <a:gd name="T22" fmla="*/ 14 w 822"/>
                <a:gd name="T23" fmla="*/ 255 h 643"/>
                <a:gd name="T24" fmla="*/ 4 w 822"/>
                <a:gd name="T25" fmla="*/ 295 h 643"/>
                <a:gd name="T26" fmla="*/ 0 w 822"/>
                <a:gd name="T27" fmla="*/ 334 h 643"/>
                <a:gd name="T28" fmla="*/ 0 w 822"/>
                <a:gd name="T29" fmla="*/ 373 h 643"/>
                <a:gd name="T30" fmla="*/ 11 w 822"/>
                <a:gd name="T31" fmla="*/ 416 h 643"/>
                <a:gd name="T32" fmla="*/ 32 w 822"/>
                <a:gd name="T33" fmla="*/ 462 h 643"/>
                <a:gd name="T34" fmla="*/ 58 w 822"/>
                <a:gd name="T35" fmla="*/ 508 h 643"/>
                <a:gd name="T36" fmla="*/ 92 w 822"/>
                <a:gd name="T37" fmla="*/ 547 h 643"/>
                <a:gd name="T38" fmla="*/ 129 w 822"/>
                <a:gd name="T39" fmla="*/ 579 h 643"/>
                <a:gd name="T40" fmla="*/ 168 w 822"/>
                <a:gd name="T41" fmla="*/ 604 h 643"/>
                <a:gd name="T42" fmla="*/ 214 w 822"/>
                <a:gd name="T43" fmla="*/ 623 h 643"/>
                <a:gd name="T44" fmla="*/ 260 w 822"/>
                <a:gd name="T45" fmla="*/ 636 h 643"/>
                <a:gd name="T46" fmla="*/ 307 w 822"/>
                <a:gd name="T47" fmla="*/ 643 h 643"/>
                <a:gd name="T48" fmla="*/ 356 w 822"/>
                <a:gd name="T49" fmla="*/ 643 h 643"/>
                <a:gd name="T50" fmla="*/ 405 w 822"/>
                <a:gd name="T51" fmla="*/ 643 h 643"/>
                <a:gd name="T52" fmla="*/ 459 w 822"/>
                <a:gd name="T53" fmla="*/ 633 h 643"/>
                <a:gd name="T54" fmla="*/ 505 w 822"/>
                <a:gd name="T55" fmla="*/ 623 h 643"/>
                <a:gd name="T56" fmla="*/ 556 w 822"/>
                <a:gd name="T57" fmla="*/ 604 h 643"/>
                <a:gd name="T58" fmla="*/ 601 w 822"/>
                <a:gd name="T59" fmla="*/ 586 h 643"/>
                <a:gd name="T60" fmla="*/ 647 w 822"/>
                <a:gd name="T61" fmla="*/ 562 h 643"/>
                <a:gd name="T62" fmla="*/ 686 w 822"/>
                <a:gd name="T63" fmla="*/ 533 h 643"/>
                <a:gd name="T64" fmla="*/ 725 w 822"/>
                <a:gd name="T65" fmla="*/ 504 h 643"/>
                <a:gd name="T66" fmla="*/ 758 w 822"/>
                <a:gd name="T67" fmla="*/ 469 h 643"/>
                <a:gd name="T68" fmla="*/ 786 w 822"/>
                <a:gd name="T69" fmla="*/ 433 h 643"/>
                <a:gd name="T70" fmla="*/ 805 w 822"/>
                <a:gd name="T71" fmla="*/ 398 h 643"/>
                <a:gd name="T72" fmla="*/ 818 w 822"/>
                <a:gd name="T73" fmla="*/ 359 h 643"/>
                <a:gd name="T74" fmla="*/ 822 w 822"/>
                <a:gd name="T75" fmla="*/ 320 h 643"/>
                <a:gd name="T76" fmla="*/ 822 w 822"/>
                <a:gd name="T77" fmla="*/ 281 h 643"/>
                <a:gd name="T78" fmla="*/ 815 w 822"/>
                <a:gd name="T79" fmla="*/ 245 h 643"/>
                <a:gd name="T80" fmla="*/ 805 w 822"/>
                <a:gd name="T81" fmla="*/ 206 h 643"/>
                <a:gd name="T82" fmla="*/ 786 w 822"/>
                <a:gd name="T83" fmla="*/ 171 h 643"/>
                <a:gd name="T84" fmla="*/ 765 w 822"/>
                <a:gd name="T85" fmla="*/ 138 h 643"/>
                <a:gd name="T86" fmla="*/ 737 w 822"/>
                <a:gd name="T87" fmla="*/ 106 h 643"/>
                <a:gd name="T88" fmla="*/ 708 w 822"/>
                <a:gd name="T89" fmla="*/ 81 h 643"/>
                <a:gd name="T90" fmla="*/ 673 w 822"/>
                <a:gd name="T91" fmla="*/ 57 h 643"/>
                <a:gd name="T92" fmla="*/ 637 w 822"/>
                <a:gd name="T93" fmla="*/ 35 h 643"/>
                <a:gd name="T94" fmla="*/ 595 w 822"/>
                <a:gd name="T95" fmla="*/ 17 h 643"/>
                <a:gd name="T96" fmla="*/ 552 w 822"/>
                <a:gd name="T97" fmla="*/ 6 h 643"/>
                <a:gd name="T98" fmla="*/ 509 w 822"/>
                <a:gd name="T99" fmla="*/ 0 h 643"/>
                <a:gd name="T100" fmla="*/ 470 w 822"/>
                <a:gd name="T101" fmla="*/ 0 h 643"/>
                <a:gd name="T102" fmla="*/ 427 w 822"/>
                <a:gd name="T103" fmla="*/ 0 h 643"/>
                <a:gd name="T104" fmla="*/ 385 w 822"/>
                <a:gd name="T105" fmla="*/ 3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2" h="643">
                  <a:moveTo>
                    <a:pt x="385" y="3"/>
                  </a:moveTo>
                  <a:lnTo>
                    <a:pt x="346" y="10"/>
                  </a:lnTo>
                  <a:lnTo>
                    <a:pt x="302" y="25"/>
                  </a:lnTo>
                  <a:lnTo>
                    <a:pt x="263" y="39"/>
                  </a:lnTo>
                  <a:lnTo>
                    <a:pt x="224" y="57"/>
                  </a:lnTo>
                  <a:lnTo>
                    <a:pt x="185" y="74"/>
                  </a:lnTo>
                  <a:lnTo>
                    <a:pt x="146" y="99"/>
                  </a:lnTo>
                  <a:lnTo>
                    <a:pt x="114" y="128"/>
                  </a:lnTo>
                  <a:lnTo>
                    <a:pt x="82" y="156"/>
                  </a:lnTo>
                  <a:lnTo>
                    <a:pt x="53" y="184"/>
                  </a:lnTo>
                  <a:lnTo>
                    <a:pt x="32" y="220"/>
                  </a:lnTo>
                  <a:lnTo>
                    <a:pt x="14" y="255"/>
                  </a:lnTo>
                  <a:lnTo>
                    <a:pt x="4" y="295"/>
                  </a:lnTo>
                  <a:lnTo>
                    <a:pt x="0" y="334"/>
                  </a:lnTo>
                  <a:lnTo>
                    <a:pt x="0" y="373"/>
                  </a:lnTo>
                  <a:lnTo>
                    <a:pt x="11" y="416"/>
                  </a:lnTo>
                  <a:lnTo>
                    <a:pt x="32" y="462"/>
                  </a:lnTo>
                  <a:lnTo>
                    <a:pt x="58" y="508"/>
                  </a:lnTo>
                  <a:lnTo>
                    <a:pt x="92" y="547"/>
                  </a:lnTo>
                  <a:lnTo>
                    <a:pt x="129" y="579"/>
                  </a:lnTo>
                  <a:lnTo>
                    <a:pt x="168" y="604"/>
                  </a:lnTo>
                  <a:lnTo>
                    <a:pt x="214" y="623"/>
                  </a:lnTo>
                  <a:lnTo>
                    <a:pt x="260" y="636"/>
                  </a:lnTo>
                  <a:lnTo>
                    <a:pt x="307" y="643"/>
                  </a:lnTo>
                  <a:lnTo>
                    <a:pt x="356" y="643"/>
                  </a:lnTo>
                  <a:lnTo>
                    <a:pt x="405" y="643"/>
                  </a:lnTo>
                  <a:lnTo>
                    <a:pt x="459" y="633"/>
                  </a:lnTo>
                  <a:lnTo>
                    <a:pt x="505" y="623"/>
                  </a:lnTo>
                  <a:lnTo>
                    <a:pt x="556" y="604"/>
                  </a:lnTo>
                  <a:lnTo>
                    <a:pt x="601" y="586"/>
                  </a:lnTo>
                  <a:lnTo>
                    <a:pt x="647" y="562"/>
                  </a:lnTo>
                  <a:lnTo>
                    <a:pt x="686" y="533"/>
                  </a:lnTo>
                  <a:lnTo>
                    <a:pt x="725" y="504"/>
                  </a:lnTo>
                  <a:lnTo>
                    <a:pt x="758" y="469"/>
                  </a:lnTo>
                  <a:lnTo>
                    <a:pt x="786" y="433"/>
                  </a:lnTo>
                  <a:lnTo>
                    <a:pt x="805" y="398"/>
                  </a:lnTo>
                  <a:lnTo>
                    <a:pt x="818" y="359"/>
                  </a:lnTo>
                  <a:lnTo>
                    <a:pt x="822" y="320"/>
                  </a:lnTo>
                  <a:lnTo>
                    <a:pt x="822" y="281"/>
                  </a:lnTo>
                  <a:lnTo>
                    <a:pt x="815" y="245"/>
                  </a:lnTo>
                  <a:lnTo>
                    <a:pt x="805" y="206"/>
                  </a:lnTo>
                  <a:lnTo>
                    <a:pt x="786" y="171"/>
                  </a:lnTo>
                  <a:lnTo>
                    <a:pt x="765" y="138"/>
                  </a:lnTo>
                  <a:lnTo>
                    <a:pt x="737" y="106"/>
                  </a:lnTo>
                  <a:lnTo>
                    <a:pt x="708" y="81"/>
                  </a:lnTo>
                  <a:lnTo>
                    <a:pt x="673" y="57"/>
                  </a:lnTo>
                  <a:lnTo>
                    <a:pt x="637" y="35"/>
                  </a:lnTo>
                  <a:lnTo>
                    <a:pt x="595" y="17"/>
                  </a:lnTo>
                  <a:lnTo>
                    <a:pt x="552" y="6"/>
                  </a:lnTo>
                  <a:lnTo>
                    <a:pt x="509" y="0"/>
                  </a:lnTo>
                  <a:lnTo>
                    <a:pt x="470" y="0"/>
                  </a:lnTo>
                  <a:lnTo>
                    <a:pt x="427" y="0"/>
                  </a:lnTo>
                  <a:lnTo>
                    <a:pt x="385" y="3"/>
                  </a:lnTo>
                  <a:close/>
                </a:path>
              </a:pathLst>
            </a:custGeom>
            <a:solidFill>
              <a:srgbClr val="EAAF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6"/>
            <p:cNvSpPr>
              <a:spLocks/>
            </p:cNvSpPr>
            <p:nvPr/>
          </p:nvSpPr>
          <p:spPr bwMode="auto">
            <a:xfrm>
              <a:off x="2365375" y="2227263"/>
              <a:ext cx="39688" cy="31750"/>
            </a:xfrm>
            <a:custGeom>
              <a:avLst/>
              <a:gdLst>
                <a:gd name="T0" fmla="*/ 20 w 412"/>
                <a:gd name="T1" fmla="*/ 117 h 309"/>
                <a:gd name="T2" fmla="*/ 10 w 412"/>
                <a:gd name="T3" fmla="*/ 131 h 309"/>
                <a:gd name="T4" fmla="*/ 7 w 412"/>
                <a:gd name="T5" fmla="*/ 146 h 309"/>
                <a:gd name="T6" fmla="*/ 3 w 412"/>
                <a:gd name="T7" fmla="*/ 160 h 309"/>
                <a:gd name="T8" fmla="*/ 0 w 412"/>
                <a:gd name="T9" fmla="*/ 178 h 309"/>
                <a:gd name="T10" fmla="*/ 3 w 412"/>
                <a:gd name="T11" fmla="*/ 192 h 309"/>
                <a:gd name="T12" fmla="*/ 7 w 412"/>
                <a:gd name="T13" fmla="*/ 206 h 309"/>
                <a:gd name="T14" fmla="*/ 17 w 412"/>
                <a:gd name="T15" fmla="*/ 224 h 309"/>
                <a:gd name="T16" fmla="*/ 28 w 412"/>
                <a:gd name="T17" fmla="*/ 238 h 309"/>
                <a:gd name="T18" fmla="*/ 46 w 412"/>
                <a:gd name="T19" fmla="*/ 259 h 309"/>
                <a:gd name="T20" fmla="*/ 67 w 412"/>
                <a:gd name="T21" fmla="*/ 278 h 309"/>
                <a:gd name="T22" fmla="*/ 92 w 412"/>
                <a:gd name="T23" fmla="*/ 288 h 309"/>
                <a:gd name="T24" fmla="*/ 117 w 412"/>
                <a:gd name="T25" fmla="*/ 298 h 309"/>
                <a:gd name="T26" fmla="*/ 145 w 412"/>
                <a:gd name="T27" fmla="*/ 305 h 309"/>
                <a:gd name="T28" fmla="*/ 171 w 412"/>
                <a:gd name="T29" fmla="*/ 309 h 309"/>
                <a:gd name="T30" fmla="*/ 198 w 412"/>
                <a:gd name="T31" fmla="*/ 309 h 309"/>
                <a:gd name="T32" fmla="*/ 227 w 412"/>
                <a:gd name="T33" fmla="*/ 305 h 309"/>
                <a:gd name="T34" fmla="*/ 252 w 412"/>
                <a:gd name="T35" fmla="*/ 298 h 309"/>
                <a:gd name="T36" fmla="*/ 281 w 412"/>
                <a:gd name="T37" fmla="*/ 291 h 309"/>
                <a:gd name="T38" fmla="*/ 305 w 412"/>
                <a:gd name="T39" fmla="*/ 278 h 309"/>
                <a:gd name="T40" fmla="*/ 330 w 412"/>
                <a:gd name="T41" fmla="*/ 263 h 309"/>
                <a:gd name="T42" fmla="*/ 352 w 412"/>
                <a:gd name="T43" fmla="*/ 245 h 309"/>
                <a:gd name="T44" fmla="*/ 369 w 412"/>
                <a:gd name="T45" fmla="*/ 227 h 309"/>
                <a:gd name="T46" fmla="*/ 388 w 412"/>
                <a:gd name="T47" fmla="*/ 202 h 309"/>
                <a:gd name="T48" fmla="*/ 401 w 412"/>
                <a:gd name="T49" fmla="*/ 178 h 309"/>
                <a:gd name="T50" fmla="*/ 408 w 412"/>
                <a:gd name="T51" fmla="*/ 153 h 309"/>
                <a:gd name="T52" fmla="*/ 412 w 412"/>
                <a:gd name="T53" fmla="*/ 131 h 309"/>
                <a:gd name="T54" fmla="*/ 412 w 412"/>
                <a:gd name="T55" fmla="*/ 110 h 309"/>
                <a:gd name="T56" fmla="*/ 405 w 412"/>
                <a:gd name="T57" fmla="*/ 88 h 309"/>
                <a:gd name="T58" fmla="*/ 394 w 412"/>
                <a:gd name="T59" fmla="*/ 71 h 309"/>
                <a:gd name="T60" fmla="*/ 381 w 412"/>
                <a:gd name="T61" fmla="*/ 56 h 309"/>
                <a:gd name="T62" fmla="*/ 362 w 412"/>
                <a:gd name="T63" fmla="*/ 39 h 309"/>
                <a:gd name="T64" fmla="*/ 341 w 412"/>
                <a:gd name="T65" fmla="*/ 24 h 309"/>
                <a:gd name="T66" fmla="*/ 323 w 412"/>
                <a:gd name="T67" fmla="*/ 14 h 309"/>
                <a:gd name="T68" fmla="*/ 302 w 412"/>
                <a:gd name="T69" fmla="*/ 7 h 309"/>
                <a:gd name="T70" fmla="*/ 281 w 412"/>
                <a:gd name="T71" fmla="*/ 3 h 309"/>
                <a:gd name="T72" fmla="*/ 256 w 412"/>
                <a:gd name="T73" fmla="*/ 0 h 309"/>
                <a:gd name="T74" fmla="*/ 234 w 412"/>
                <a:gd name="T75" fmla="*/ 0 h 309"/>
                <a:gd name="T76" fmla="*/ 213 w 412"/>
                <a:gd name="T77" fmla="*/ 0 h 309"/>
                <a:gd name="T78" fmla="*/ 166 w 412"/>
                <a:gd name="T79" fmla="*/ 10 h 309"/>
                <a:gd name="T80" fmla="*/ 124 w 412"/>
                <a:gd name="T81" fmla="*/ 29 h 309"/>
                <a:gd name="T82" fmla="*/ 85 w 412"/>
                <a:gd name="T83" fmla="*/ 53 h 309"/>
                <a:gd name="T84" fmla="*/ 49 w 412"/>
                <a:gd name="T85" fmla="*/ 85 h 309"/>
                <a:gd name="T86" fmla="*/ 20 w 412"/>
                <a:gd name="T87" fmla="*/ 117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12" h="309">
                  <a:moveTo>
                    <a:pt x="20" y="117"/>
                  </a:moveTo>
                  <a:lnTo>
                    <a:pt x="10" y="131"/>
                  </a:lnTo>
                  <a:lnTo>
                    <a:pt x="7" y="146"/>
                  </a:lnTo>
                  <a:lnTo>
                    <a:pt x="3" y="160"/>
                  </a:lnTo>
                  <a:lnTo>
                    <a:pt x="0" y="178"/>
                  </a:lnTo>
                  <a:lnTo>
                    <a:pt x="3" y="192"/>
                  </a:lnTo>
                  <a:lnTo>
                    <a:pt x="7" y="206"/>
                  </a:lnTo>
                  <a:lnTo>
                    <a:pt x="17" y="224"/>
                  </a:lnTo>
                  <a:lnTo>
                    <a:pt x="28" y="238"/>
                  </a:lnTo>
                  <a:lnTo>
                    <a:pt x="46" y="259"/>
                  </a:lnTo>
                  <a:lnTo>
                    <a:pt x="67" y="278"/>
                  </a:lnTo>
                  <a:lnTo>
                    <a:pt x="92" y="288"/>
                  </a:lnTo>
                  <a:lnTo>
                    <a:pt x="117" y="298"/>
                  </a:lnTo>
                  <a:lnTo>
                    <a:pt x="145" y="305"/>
                  </a:lnTo>
                  <a:lnTo>
                    <a:pt x="171" y="309"/>
                  </a:lnTo>
                  <a:lnTo>
                    <a:pt x="198" y="309"/>
                  </a:lnTo>
                  <a:lnTo>
                    <a:pt x="227" y="305"/>
                  </a:lnTo>
                  <a:lnTo>
                    <a:pt x="252" y="298"/>
                  </a:lnTo>
                  <a:lnTo>
                    <a:pt x="281" y="291"/>
                  </a:lnTo>
                  <a:lnTo>
                    <a:pt x="305" y="278"/>
                  </a:lnTo>
                  <a:lnTo>
                    <a:pt x="330" y="263"/>
                  </a:lnTo>
                  <a:lnTo>
                    <a:pt x="352" y="245"/>
                  </a:lnTo>
                  <a:lnTo>
                    <a:pt x="369" y="227"/>
                  </a:lnTo>
                  <a:lnTo>
                    <a:pt x="388" y="202"/>
                  </a:lnTo>
                  <a:lnTo>
                    <a:pt x="401" y="178"/>
                  </a:lnTo>
                  <a:lnTo>
                    <a:pt x="408" y="153"/>
                  </a:lnTo>
                  <a:lnTo>
                    <a:pt x="412" y="131"/>
                  </a:lnTo>
                  <a:lnTo>
                    <a:pt x="412" y="110"/>
                  </a:lnTo>
                  <a:lnTo>
                    <a:pt x="405" y="88"/>
                  </a:lnTo>
                  <a:lnTo>
                    <a:pt x="394" y="71"/>
                  </a:lnTo>
                  <a:lnTo>
                    <a:pt x="381" y="56"/>
                  </a:lnTo>
                  <a:lnTo>
                    <a:pt x="362" y="39"/>
                  </a:lnTo>
                  <a:lnTo>
                    <a:pt x="341" y="24"/>
                  </a:lnTo>
                  <a:lnTo>
                    <a:pt x="323" y="14"/>
                  </a:lnTo>
                  <a:lnTo>
                    <a:pt x="302" y="7"/>
                  </a:lnTo>
                  <a:lnTo>
                    <a:pt x="281" y="3"/>
                  </a:lnTo>
                  <a:lnTo>
                    <a:pt x="256" y="0"/>
                  </a:lnTo>
                  <a:lnTo>
                    <a:pt x="234" y="0"/>
                  </a:lnTo>
                  <a:lnTo>
                    <a:pt x="213" y="0"/>
                  </a:lnTo>
                  <a:lnTo>
                    <a:pt x="166" y="10"/>
                  </a:lnTo>
                  <a:lnTo>
                    <a:pt x="124" y="29"/>
                  </a:lnTo>
                  <a:lnTo>
                    <a:pt x="85" y="53"/>
                  </a:lnTo>
                  <a:lnTo>
                    <a:pt x="49" y="85"/>
                  </a:lnTo>
                  <a:lnTo>
                    <a:pt x="20" y="117"/>
                  </a:lnTo>
                  <a:close/>
                </a:path>
              </a:pathLst>
            </a:custGeom>
            <a:solidFill>
              <a:srgbClr val="E899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7"/>
            <p:cNvSpPr>
              <a:spLocks/>
            </p:cNvSpPr>
            <p:nvPr/>
          </p:nvSpPr>
          <p:spPr bwMode="auto">
            <a:xfrm>
              <a:off x="1936750" y="2265363"/>
              <a:ext cx="63500" cy="63500"/>
            </a:xfrm>
            <a:custGeom>
              <a:avLst/>
              <a:gdLst>
                <a:gd name="T0" fmla="*/ 67 w 651"/>
                <a:gd name="T1" fmla="*/ 515 h 637"/>
                <a:gd name="T2" fmla="*/ 96 w 651"/>
                <a:gd name="T3" fmla="*/ 551 h 637"/>
                <a:gd name="T4" fmla="*/ 128 w 651"/>
                <a:gd name="T5" fmla="*/ 576 h 637"/>
                <a:gd name="T6" fmla="*/ 164 w 651"/>
                <a:gd name="T7" fmla="*/ 601 h 637"/>
                <a:gd name="T8" fmla="*/ 199 w 651"/>
                <a:gd name="T9" fmla="*/ 615 h 637"/>
                <a:gd name="T10" fmla="*/ 238 w 651"/>
                <a:gd name="T11" fmla="*/ 625 h 637"/>
                <a:gd name="T12" fmla="*/ 277 w 651"/>
                <a:gd name="T13" fmla="*/ 633 h 637"/>
                <a:gd name="T14" fmla="*/ 313 w 651"/>
                <a:gd name="T15" fmla="*/ 637 h 637"/>
                <a:gd name="T16" fmla="*/ 352 w 651"/>
                <a:gd name="T17" fmla="*/ 633 h 637"/>
                <a:gd name="T18" fmla="*/ 391 w 651"/>
                <a:gd name="T19" fmla="*/ 622 h 637"/>
                <a:gd name="T20" fmla="*/ 426 w 651"/>
                <a:gd name="T21" fmla="*/ 611 h 637"/>
                <a:gd name="T22" fmla="*/ 462 w 651"/>
                <a:gd name="T23" fmla="*/ 593 h 637"/>
                <a:gd name="T24" fmla="*/ 498 w 651"/>
                <a:gd name="T25" fmla="*/ 572 h 637"/>
                <a:gd name="T26" fmla="*/ 530 w 651"/>
                <a:gd name="T27" fmla="*/ 547 h 637"/>
                <a:gd name="T28" fmla="*/ 558 w 651"/>
                <a:gd name="T29" fmla="*/ 519 h 637"/>
                <a:gd name="T30" fmla="*/ 587 w 651"/>
                <a:gd name="T31" fmla="*/ 486 h 637"/>
                <a:gd name="T32" fmla="*/ 609 w 651"/>
                <a:gd name="T33" fmla="*/ 451 h 637"/>
                <a:gd name="T34" fmla="*/ 630 w 651"/>
                <a:gd name="T35" fmla="*/ 405 h 637"/>
                <a:gd name="T36" fmla="*/ 644 w 651"/>
                <a:gd name="T37" fmla="*/ 366 h 637"/>
                <a:gd name="T38" fmla="*/ 651 w 651"/>
                <a:gd name="T39" fmla="*/ 323 h 637"/>
                <a:gd name="T40" fmla="*/ 651 w 651"/>
                <a:gd name="T41" fmla="*/ 284 h 637"/>
                <a:gd name="T42" fmla="*/ 644 w 651"/>
                <a:gd name="T43" fmla="*/ 245 h 637"/>
                <a:gd name="T44" fmla="*/ 633 w 651"/>
                <a:gd name="T45" fmla="*/ 210 h 637"/>
                <a:gd name="T46" fmla="*/ 616 w 651"/>
                <a:gd name="T47" fmla="*/ 178 h 637"/>
                <a:gd name="T48" fmla="*/ 594 w 651"/>
                <a:gd name="T49" fmla="*/ 146 h 637"/>
                <a:gd name="T50" fmla="*/ 565 w 651"/>
                <a:gd name="T51" fmla="*/ 117 h 637"/>
                <a:gd name="T52" fmla="*/ 537 w 651"/>
                <a:gd name="T53" fmla="*/ 88 h 637"/>
                <a:gd name="T54" fmla="*/ 506 w 651"/>
                <a:gd name="T55" fmla="*/ 67 h 637"/>
                <a:gd name="T56" fmla="*/ 470 w 651"/>
                <a:gd name="T57" fmla="*/ 46 h 637"/>
                <a:gd name="T58" fmla="*/ 430 w 651"/>
                <a:gd name="T59" fmla="*/ 27 h 637"/>
                <a:gd name="T60" fmla="*/ 391 w 651"/>
                <a:gd name="T61" fmla="*/ 17 h 637"/>
                <a:gd name="T62" fmla="*/ 352 w 651"/>
                <a:gd name="T63" fmla="*/ 7 h 637"/>
                <a:gd name="T64" fmla="*/ 309 w 651"/>
                <a:gd name="T65" fmla="*/ 0 h 637"/>
                <a:gd name="T66" fmla="*/ 263 w 651"/>
                <a:gd name="T67" fmla="*/ 0 h 637"/>
                <a:gd name="T68" fmla="*/ 216 w 651"/>
                <a:gd name="T69" fmla="*/ 10 h 637"/>
                <a:gd name="T70" fmla="*/ 177 w 651"/>
                <a:gd name="T71" fmla="*/ 24 h 637"/>
                <a:gd name="T72" fmla="*/ 142 w 651"/>
                <a:gd name="T73" fmla="*/ 46 h 637"/>
                <a:gd name="T74" fmla="*/ 106 w 651"/>
                <a:gd name="T75" fmla="*/ 71 h 637"/>
                <a:gd name="T76" fmla="*/ 78 w 651"/>
                <a:gd name="T77" fmla="*/ 103 h 637"/>
                <a:gd name="T78" fmla="*/ 53 w 651"/>
                <a:gd name="T79" fmla="*/ 139 h 637"/>
                <a:gd name="T80" fmla="*/ 32 w 651"/>
                <a:gd name="T81" fmla="*/ 178 h 637"/>
                <a:gd name="T82" fmla="*/ 14 w 651"/>
                <a:gd name="T83" fmla="*/ 217 h 637"/>
                <a:gd name="T84" fmla="*/ 3 w 651"/>
                <a:gd name="T85" fmla="*/ 259 h 637"/>
                <a:gd name="T86" fmla="*/ 0 w 651"/>
                <a:gd name="T87" fmla="*/ 305 h 637"/>
                <a:gd name="T88" fmla="*/ 0 w 651"/>
                <a:gd name="T89" fmla="*/ 349 h 637"/>
                <a:gd name="T90" fmla="*/ 6 w 651"/>
                <a:gd name="T91" fmla="*/ 395 h 637"/>
                <a:gd name="T92" fmla="*/ 21 w 651"/>
                <a:gd name="T93" fmla="*/ 437 h 637"/>
                <a:gd name="T94" fmla="*/ 39 w 651"/>
                <a:gd name="T95" fmla="*/ 476 h 637"/>
                <a:gd name="T96" fmla="*/ 67 w 651"/>
                <a:gd name="T97" fmla="*/ 51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1" h="637">
                  <a:moveTo>
                    <a:pt x="67" y="515"/>
                  </a:moveTo>
                  <a:lnTo>
                    <a:pt x="96" y="551"/>
                  </a:lnTo>
                  <a:lnTo>
                    <a:pt x="128" y="576"/>
                  </a:lnTo>
                  <a:lnTo>
                    <a:pt x="164" y="601"/>
                  </a:lnTo>
                  <a:lnTo>
                    <a:pt x="199" y="615"/>
                  </a:lnTo>
                  <a:lnTo>
                    <a:pt x="238" y="625"/>
                  </a:lnTo>
                  <a:lnTo>
                    <a:pt x="277" y="633"/>
                  </a:lnTo>
                  <a:lnTo>
                    <a:pt x="313" y="637"/>
                  </a:lnTo>
                  <a:lnTo>
                    <a:pt x="352" y="633"/>
                  </a:lnTo>
                  <a:lnTo>
                    <a:pt x="391" y="622"/>
                  </a:lnTo>
                  <a:lnTo>
                    <a:pt x="426" y="611"/>
                  </a:lnTo>
                  <a:lnTo>
                    <a:pt x="462" y="593"/>
                  </a:lnTo>
                  <a:lnTo>
                    <a:pt x="498" y="572"/>
                  </a:lnTo>
                  <a:lnTo>
                    <a:pt x="530" y="547"/>
                  </a:lnTo>
                  <a:lnTo>
                    <a:pt x="558" y="519"/>
                  </a:lnTo>
                  <a:lnTo>
                    <a:pt x="587" y="486"/>
                  </a:lnTo>
                  <a:lnTo>
                    <a:pt x="609" y="451"/>
                  </a:lnTo>
                  <a:lnTo>
                    <a:pt x="630" y="405"/>
                  </a:lnTo>
                  <a:lnTo>
                    <a:pt x="644" y="366"/>
                  </a:lnTo>
                  <a:lnTo>
                    <a:pt x="651" y="323"/>
                  </a:lnTo>
                  <a:lnTo>
                    <a:pt x="651" y="284"/>
                  </a:lnTo>
                  <a:lnTo>
                    <a:pt x="644" y="245"/>
                  </a:lnTo>
                  <a:lnTo>
                    <a:pt x="633" y="210"/>
                  </a:lnTo>
                  <a:lnTo>
                    <a:pt x="616" y="178"/>
                  </a:lnTo>
                  <a:lnTo>
                    <a:pt x="594" y="146"/>
                  </a:lnTo>
                  <a:lnTo>
                    <a:pt x="565" y="117"/>
                  </a:lnTo>
                  <a:lnTo>
                    <a:pt x="537" y="88"/>
                  </a:lnTo>
                  <a:lnTo>
                    <a:pt x="506" y="67"/>
                  </a:lnTo>
                  <a:lnTo>
                    <a:pt x="470" y="46"/>
                  </a:lnTo>
                  <a:lnTo>
                    <a:pt x="430" y="27"/>
                  </a:lnTo>
                  <a:lnTo>
                    <a:pt x="391" y="17"/>
                  </a:lnTo>
                  <a:lnTo>
                    <a:pt x="352" y="7"/>
                  </a:lnTo>
                  <a:lnTo>
                    <a:pt x="309" y="0"/>
                  </a:lnTo>
                  <a:lnTo>
                    <a:pt x="263" y="0"/>
                  </a:lnTo>
                  <a:lnTo>
                    <a:pt x="216" y="10"/>
                  </a:lnTo>
                  <a:lnTo>
                    <a:pt x="177" y="24"/>
                  </a:lnTo>
                  <a:lnTo>
                    <a:pt x="142" y="46"/>
                  </a:lnTo>
                  <a:lnTo>
                    <a:pt x="106" y="71"/>
                  </a:lnTo>
                  <a:lnTo>
                    <a:pt x="78" y="103"/>
                  </a:lnTo>
                  <a:lnTo>
                    <a:pt x="53" y="139"/>
                  </a:lnTo>
                  <a:lnTo>
                    <a:pt x="32" y="178"/>
                  </a:lnTo>
                  <a:lnTo>
                    <a:pt x="14" y="217"/>
                  </a:lnTo>
                  <a:lnTo>
                    <a:pt x="3" y="259"/>
                  </a:lnTo>
                  <a:lnTo>
                    <a:pt x="0" y="305"/>
                  </a:lnTo>
                  <a:lnTo>
                    <a:pt x="0" y="349"/>
                  </a:lnTo>
                  <a:lnTo>
                    <a:pt x="6" y="395"/>
                  </a:lnTo>
                  <a:lnTo>
                    <a:pt x="21" y="437"/>
                  </a:lnTo>
                  <a:lnTo>
                    <a:pt x="39" y="476"/>
                  </a:lnTo>
                  <a:lnTo>
                    <a:pt x="67" y="515"/>
                  </a:lnTo>
                  <a:close/>
                </a:path>
              </a:pathLst>
            </a:custGeom>
            <a:solidFill>
              <a:srgbClr val="85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8"/>
            <p:cNvSpPr>
              <a:spLocks/>
            </p:cNvSpPr>
            <p:nvPr/>
          </p:nvSpPr>
          <p:spPr bwMode="auto">
            <a:xfrm>
              <a:off x="1947863" y="2276475"/>
              <a:ext cx="41275" cy="42863"/>
            </a:xfrm>
            <a:custGeom>
              <a:avLst/>
              <a:gdLst>
                <a:gd name="T0" fmla="*/ 167 w 423"/>
                <a:gd name="T1" fmla="*/ 3 h 430"/>
                <a:gd name="T2" fmla="*/ 132 w 423"/>
                <a:gd name="T3" fmla="*/ 14 h 430"/>
                <a:gd name="T4" fmla="*/ 100 w 423"/>
                <a:gd name="T5" fmla="*/ 24 h 430"/>
                <a:gd name="T6" fmla="*/ 74 w 423"/>
                <a:gd name="T7" fmla="*/ 43 h 430"/>
                <a:gd name="T8" fmla="*/ 50 w 423"/>
                <a:gd name="T9" fmla="*/ 60 h 430"/>
                <a:gd name="T10" fmla="*/ 32 w 423"/>
                <a:gd name="T11" fmla="*/ 85 h 430"/>
                <a:gd name="T12" fmla="*/ 18 w 423"/>
                <a:gd name="T13" fmla="*/ 107 h 430"/>
                <a:gd name="T14" fmla="*/ 8 w 423"/>
                <a:gd name="T15" fmla="*/ 134 h 430"/>
                <a:gd name="T16" fmla="*/ 0 w 423"/>
                <a:gd name="T17" fmla="*/ 160 h 430"/>
                <a:gd name="T18" fmla="*/ 0 w 423"/>
                <a:gd name="T19" fmla="*/ 188 h 430"/>
                <a:gd name="T20" fmla="*/ 0 w 423"/>
                <a:gd name="T21" fmla="*/ 220 h 430"/>
                <a:gd name="T22" fmla="*/ 8 w 423"/>
                <a:gd name="T23" fmla="*/ 249 h 430"/>
                <a:gd name="T24" fmla="*/ 18 w 423"/>
                <a:gd name="T25" fmla="*/ 277 h 430"/>
                <a:gd name="T26" fmla="*/ 28 w 423"/>
                <a:gd name="T27" fmla="*/ 305 h 430"/>
                <a:gd name="T28" fmla="*/ 47 w 423"/>
                <a:gd name="T29" fmla="*/ 334 h 430"/>
                <a:gd name="T30" fmla="*/ 67 w 423"/>
                <a:gd name="T31" fmla="*/ 359 h 430"/>
                <a:gd name="T32" fmla="*/ 93 w 423"/>
                <a:gd name="T33" fmla="*/ 383 h 430"/>
                <a:gd name="T34" fmla="*/ 118 w 423"/>
                <a:gd name="T35" fmla="*/ 402 h 430"/>
                <a:gd name="T36" fmla="*/ 142 w 423"/>
                <a:gd name="T37" fmla="*/ 416 h 430"/>
                <a:gd name="T38" fmla="*/ 171 w 423"/>
                <a:gd name="T39" fmla="*/ 427 h 430"/>
                <a:gd name="T40" fmla="*/ 199 w 423"/>
                <a:gd name="T41" fmla="*/ 430 h 430"/>
                <a:gd name="T42" fmla="*/ 228 w 423"/>
                <a:gd name="T43" fmla="*/ 430 h 430"/>
                <a:gd name="T44" fmla="*/ 257 w 423"/>
                <a:gd name="T45" fmla="*/ 427 h 430"/>
                <a:gd name="T46" fmla="*/ 281 w 423"/>
                <a:gd name="T47" fmla="*/ 416 h 430"/>
                <a:gd name="T48" fmla="*/ 310 w 423"/>
                <a:gd name="T49" fmla="*/ 405 h 430"/>
                <a:gd name="T50" fmla="*/ 335 w 423"/>
                <a:gd name="T51" fmla="*/ 391 h 430"/>
                <a:gd name="T52" fmla="*/ 355 w 423"/>
                <a:gd name="T53" fmla="*/ 373 h 430"/>
                <a:gd name="T54" fmla="*/ 377 w 423"/>
                <a:gd name="T55" fmla="*/ 352 h 430"/>
                <a:gd name="T56" fmla="*/ 396 w 423"/>
                <a:gd name="T57" fmla="*/ 327 h 430"/>
                <a:gd name="T58" fmla="*/ 406 w 423"/>
                <a:gd name="T59" fmla="*/ 302 h 430"/>
                <a:gd name="T60" fmla="*/ 416 w 423"/>
                <a:gd name="T61" fmla="*/ 273 h 430"/>
                <a:gd name="T62" fmla="*/ 423 w 423"/>
                <a:gd name="T63" fmla="*/ 241 h 430"/>
                <a:gd name="T64" fmla="*/ 423 w 423"/>
                <a:gd name="T65" fmla="*/ 213 h 430"/>
                <a:gd name="T66" fmla="*/ 420 w 423"/>
                <a:gd name="T67" fmla="*/ 192 h 430"/>
                <a:gd name="T68" fmla="*/ 413 w 423"/>
                <a:gd name="T69" fmla="*/ 170 h 430"/>
                <a:gd name="T70" fmla="*/ 406 w 423"/>
                <a:gd name="T71" fmla="*/ 153 h 430"/>
                <a:gd name="T72" fmla="*/ 396 w 423"/>
                <a:gd name="T73" fmla="*/ 131 h 430"/>
                <a:gd name="T74" fmla="*/ 367 w 423"/>
                <a:gd name="T75" fmla="*/ 95 h 430"/>
                <a:gd name="T76" fmla="*/ 331 w 423"/>
                <a:gd name="T77" fmla="*/ 60 h 430"/>
                <a:gd name="T78" fmla="*/ 292 w 423"/>
                <a:gd name="T79" fmla="*/ 31 h 430"/>
                <a:gd name="T80" fmla="*/ 270 w 423"/>
                <a:gd name="T81" fmla="*/ 21 h 430"/>
                <a:gd name="T82" fmla="*/ 253 w 423"/>
                <a:gd name="T83" fmla="*/ 10 h 430"/>
                <a:gd name="T84" fmla="*/ 231 w 423"/>
                <a:gd name="T85" fmla="*/ 7 h 430"/>
                <a:gd name="T86" fmla="*/ 210 w 423"/>
                <a:gd name="T87" fmla="*/ 0 h 430"/>
                <a:gd name="T88" fmla="*/ 189 w 423"/>
                <a:gd name="T89" fmla="*/ 0 h 430"/>
                <a:gd name="T90" fmla="*/ 167 w 423"/>
                <a:gd name="T91" fmla="*/ 3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0">
                  <a:moveTo>
                    <a:pt x="167" y="3"/>
                  </a:moveTo>
                  <a:lnTo>
                    <a:pt x="132" y="14"/>
                  </a:lnTo>
                  <a:lnTo>
                    <a:pt x="100" y="24"/>
                  </a:lnTo>
                  <a:lnTo>
                    <a:pt x="74" y="43"/>
                  </a:lnTo>
                  <a:lnTo>
                    <a:pt x="50" y="60"/>
                  </a:lnTo>
                  <a:lnTo>
                    <a:pt x="32" y="85"/>
                  </a:lnTo>
                  <a:lnTo>
                    <a:pt x="18" y="107"/>
                  </a:lnTo>
                  <a:lnTo>
                    <a:pt x="8" y="134"/>
                  </a:lnTo>
                  <a:lnTo>
                    <a:pt x="0" y="160"/>
                  </a:lnTo>
                  <a:lnTo>
                    <a:pt x="0" y="188"/>
                  </a:lnTo>
                  <a:lnTo>
                    <a:pt x="0" y="220"/>
                  </a:lnTo>
                  <a:lnTo>
                    <a:pt x="8" y="249"/>
                  </a:lnTo>
                  <a:lnTo>
                    <a:pt x="18" y="277"/>
                  </a:lnTo>
                  <a:lnTo>
                    <a:pt x="28" y="305"/>
                  </a:lnTo>
                  <a:lnTo>
                    <a:pt x="47" y="334"/>
                  </a:lnTo>
                  <a:lnTo>
                    <a:pt x="67" y="359"/>
                  </a:lnTo>
                  <a:lnTo>
                    <a:pt x="93" y="383"/>
                  </a:lnTo>
                  <a:lnTo>
                    <a:pt x="118" y="402"/>
                  </a:lnTo>
                  <a:lnTo>
                    <a:pt x="142" y="416"/>
                  </a:lnTo>
                  <a:lnTo>
                    <a:pt x="171" y="427"/>
                  </a:lnTo>
                  <a:lnTo>
                    <a:pt x="199" y="430"/>
                  </a:lnTo>
                  <a:lnTo>
                    <a:pt x="228" y="430"/>
                  </a:lnTo>
                  <a:lnTo>
                    <a:pt x="257" y="427"/>
                  </a:lnTo>
                  <a:lnTo>
                    <a:pt x="281" y="416"/>
                  </a:lnTo>
                  <a:lnTo>
                    <a:pt x="310" y="405"/>
                  </a:lnTo>
                  <a:lnTo>
                    <a:pt x="335" y="391"/>
                  </a:lnTo>
                  <a:lnTo>
                    <a:pt x="355" y="373"/>
                  </a:lnTo>
                  <a:lnTo>
                    <a:pt x="377" y="352"/>
                  </a:lnTo>
                  <a:lnTo>
                    <a:pt x="396" y="327"/>
                  </a:lnTo>
                  <a:lnTo>
                    <a:pt x="406" y="302"/>
                  </a:lnTo>
                  <a:lnTo>
                    <a:pt x="416" y="273"/>
                  </a:lnTo>
                  <a:lnTo>
                    <a:pt x="423" y="241"/>
                  </a:lnTo>
                  <a:lnTo>
                    <a:pt x="423" y="213"/>
                  </a:lnTo>
                  <a:lnTo>
                    <a:pt x="420" y="192"/>
                  </a:lnTo>
                  <a:lnTo>
                    <a:pt x="413" y="170"/>
                  </a:lnTo>
                  <a:lnTo>
                    <a:pt x="406" y="153"/>
                  </a:lnTo>
                  <a:lnTo>
                    <a:pt x="396" y="131"/>
                  </a:lnTo>
                  <a:lnTo>
                    <a:pt x="367" y="95"/>
                  </a:lnTo>
                  <a:lnTo>
                    <a:pt x="331" y="60"/>
                  </a:lnTo>
                  <a:lnTo>
                    <a:pt x="292" y="31"/>
                  </a:lnTo>
                  <a:lnTo>
                    <a:pt x="270" y="21"/>
                  </a:lnTo>
                  <a:lnTo>
                    <a:pt x="253" y="10"/>
                  </a:lnTo>
                  <a:lnTo>
                    <a:pt x="231" y="7"/>
                  </a:lnTo>
                  <a:lnTo>
                    <a:pt x="210" y="0"/>
                  </a:lnTo>
                  <a:lnTo>
                    <a:pt x="189" y="0"/>
                  </a:lnTo>
                  <a:lnTo>
                    <a:pt x="167" y="3"/>
                  </a:lnTo>
                  <a:close/>
                </a:path>
              </a:pathLst>
            </a:custGeom>
            <a:solidFill>
              <a:srgbClr val="69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9"/>
            <p:cNvSpPr>
              <a:spLocks/>
            </p:cNvSpPr>
            <p:nvPr/>
          </p:nvSpPr>
          <p:spPr bwMode="auto">
            <a:xfrm>
              <a:off x="1957388" y="2289175"/>
              <a:ext cx="19050" cy="19050"/>
            </a:xfrm>
            <a:custGeom>
              <a:avLst/>
              <a:gdLst>
                <a:gd name="T0" fmla="*/ 0 w 203"/>
                <a:gd name="T1" fmla="*/ 106 h 206"/>
                <a:gd name="T2" fmla="*/ 4 w 203"/>
                <a:gd name="T3" fmla="*/ 125 h 206"/>
                <a:gd name="T4" fmla="*/ 7 w 203"/>
                <a:gd name="T5" fmla="*/ 142 h 206"/>
                <a:gd name="T6" fmla="*/ 15 w 203"/>
                <a:gd name="T7" fmla="*/ 160 h 206"/>
                <a:gd name="T8" fmla="*/ 29 w 203"/>
                <a:gd name="T9" fmla="*/ 177 h 206"/>
                <a:gd name="T10" fmla="*/ 43 w 203"/>
                <a:gd name="T11" fmla="*/ 188 h 206"/>
                <a:gd name="T12" fmla="*/ 57 w 203"/>
                <a:gd name="T13" fmla="*/ 199 h 206"/>
                <a:gd name="T14" fmla="*/ 71 w 203"/>
                <a:gd name="T15" fmla="*/ 203 h 206"/>
                <a:gd name="T16" fmla="*/ 90 w 203"/>
                <a:gd name="T17" fmla="*/ 206 h 206"/>
                <a:gd name="T18" fmla="*/ 107 w 203"/>
                <a:gd name="T19" fmla="*/ 206 h 206"/>
                <a:gd name="T20" fmla="*/ 122 w 203"/>
                <a:gd name="T21" fmla="*/ 203 h 206"/>
                <a:gd name="T22" fmla="*/ 139 w 203"/>
                <a:gd name="T23" fmla="*/ 196 h 206"/>
                <a:gd name="T24" fmla="*/ 153 w 203"/>
                <a:gd name="T25" fmla="*/ 188 h 206"/>
                <a:gd name="T26" fmla="*/ 164 w 203"/>
                <a:gd name="T27" fmla="*/ 177 h 206"/>
                <a:gd name="T28" fmla="*/ 178 w 203"/>
                <a:gd name="T29" fmla="*/ 167 h 206"/>
                <a:gd name="T30" fmla="*/ 188 w 203"/>
                <a:gd name="T31" fmla="*/ 152 h 206"/>
                <a:gd name="T32" fmla="*/ 196 w 203"/>
                <a:gd name="T33" fmla="*/ 138 h 206"/>
                <a:gd name="T34" fmla="*/ 200 w 203"/>
                <a:gd name="T35" fmla="*/ 120 h 206"/>
                <a:gd name="T36" fmla="*/ 203 w 203"/>
                <a:gd name="T37" fmla="*/ 103 h 206"/>
                <a:gd name="T38" fmla="*/ 200 w 203"/>
                <a:gd name="T39" fmla="*/ 89 h 206"/>
                <a:gd name="T40" fmla="*/ 196 w 203"/>
                <a:gd name="T41" fmla="*/ 67 h 206"/>
                <a:gd name="T42" fmla="*/ 185 w 203"/>
                <a:gd name="T43" fmla="*/ 46 h 206"/>
                <a:gd name="T44" fmla="*/ 171 w 203"/>
                <a:gd name="T45" fmla="*/ 28 h 206"/>
                <a:gd name="T46" fmla="*/ 161 w 203"/>
                <a:gd name="T47" fmla="*/ 18 h 206"/>
                <a:gd name="T48" fmla="*/ 146 w 203"/>
                <a:gd name="T49" fmla="*/ 6 h 206"/>
                <a:gd name="T50" fmla="*/ 129 w 203"/>
                <a:gd name="T51" fmla="*/ 3 h 206"/>
                <a:gd name="T52" fmla="*/ 114 w 203"/>
                <a:gd name="T53" fmla="*/ 0 h 206"/>
                <a:gd name="T54" fmla="*/ 96 w 203"/>
                <a:gd name="T55" fmla="*/ 3 h 206"/>
                <a:gd name="T56" fmla="*/ 82 w 203"/>
                <a:gd name="T57" fmla="*/ 6 h 206"/>
                <a:gd name="T58" fmla="*/ 68 w 203"/>
                <a:gd name="T59" fmla="*/ 10 h 206"/>
                <a:gd name="T60" fmla="*/ 54 w 203"/>
                <a:gd name="T61" fmla="*/ 21 h 206"/>
                <a:gd name="T62" fmla="*/ 39 w 203"/>
                <a:gd name="T63" fmla="*/ 32 h 206"/>
                <a:gd name="T64" fmla="*/ 29 w 203"/>
                <a:gd name="T65" fmla="*/ 46 h 206"/>
                <a:gd name="T66" fmla="*/ 18 w 203"/>
                <a:gd name="T67" fmla="*/ 57 h 206"/>
                <a:gd name="T68" fmla="*/ 10 w 203"/>
                <a:gd name="T69" fmla="*/ 74 h 206"/>
                <a:gd name="T70" fmla="*/ 4 w 203"/>
                <a:gd name="T71" fmla="*/ 89 h 206"/>
                <a:gd name="T72" fmla="*/ 0 w 203"/>
                <a:gd name="T73" fmla="*/ 1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3" h="206">
                  <a:moveTo>
                    <a:pt x="0" y="106"/>
                  </a:moveTo>
                  <a:lnTo>
                    <a:pt x="4" y="125"/>
                  </a:lnTo>
                  <a:lnTo>
                    <a:pt x="7" y="142"/>
                  </a:lnTo>
                  <a:lnTo>
                    <a:pt x="15" y="160"/>
                  </a:lnTo>
                  <a:lnTo>
                    <a:pt x="29" y="177"/>
                  </a:lnTo>
                  <a:lnTo>
                    <a:pt x="43" y="188"/>
                  </a:lnTo>
                  <a:lnTo>
                    <a:pt x="57" y="199"/>
                  </a:lnTo>
                  <a:lnTo>
                    <a:pt x="71" y="203"/>
                  </a:lnTo>
                  <a:lnTo>
                    <a:pt x="90" y="206"/>
                  </a:lnTo>
                  <a:lnTo>
                    <a:pt x="107" y="206"/>
                  </a:lnTo>
                  <a:lnTo>
                    <a:pt x="122" y="203"/>
                  </a:lnTo>
                  <a:lnTo>
                    <a:pt x="139" y="196"/>
                  </a:lnTo>
                  <a:lnTo>
                    <a:pt x="153" y="188"/>
                  </a:lnTo>
                  <a:lnTo>
                    <a:pt x="164" y="177"/>
                  </a:lnTo>
                  <a:lnTo>
                    <a:pt x="178" y="167"/>
                  </a:lnTo>
                  <a:lnTo>
                    <a:pt x="188" y="152"/>
                  </a:lnTo>
                  <a:lnTo>
                    <a:pt x="196" y="138"/>
                  </a:lnTo>
                  <a:lnTo>
                    <a:pt x="200" y="120"/>
                  </a:lnTo>
                  <a:lnTo>
                    <a:pt x="203" y="103"/>
                  </a:lnTo>
                  <a:lnTo>
                    <a:pt x="200" y="89"/>
                  </a:lnTo>
                  <a:lnTo>
                    <a:pt x="196" y="67"/>
                  </a:lnTo>
                  <a:lnTo>
                    <a:pt x="185" y="46"/>
                  </a:lnTo>
                  <a:lnTo>
                    <a:pt x="171" y="28"/>
                  </a:lnTo>
                  <a:lnTo>
                    <a:pt x="161" y="18"/>
                  </a:lnTo>
                  <a:lnTo>
                    <a:pt x="146" y="6"/>
                  </a:lnTo>
                  <a:lnTo>
                    <a:pt x="129" y="3"/>
                  </a:lnTo>
                  <a:lnTo>
                    <a:pt x="114" y="0"/>
                  </a:lnTo>
                  <a:lnTo>
                    <a:pt x="96" y="3"/>
                  </a:lnTo>
                  <a:lnTo>
                    <a:pt x="82" y="6"/>
                  </a:lnTo>
                  <a:lnTo>
                    <a:pt x="68" y="10"/>
                  </a:lnTo>
                  <a:lnTo>
                    <a:pt x="54" y="21"/>
                  </a:lnTo>
                  <a:lnTo>
                    <a:pt x="39" y="32"/>
                  </a:lnTo>
                  <a:lnTo>
                    <a:pt x="29" y="46"/>
                  </a:lnTo>
                  <a:lnTo>
                    <a:pt x="18" y="57"/>
                  </a:lnTo>
                  <a:lnTo>
                    <a:pt x="10" y="74"/>
                  </a:lnTo>
                  <a:lnTo>
                    <a:pt x="4" y="89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9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0"/>
            <p:cNvSpPr>
              <a:spLocks/>
            </p:cNvSpPr>
            <p:nvPr/>
          </p:nvSpPr>
          <p:spPr bwMode="auto">
            <a:xfrm>
              <a:off x="1901825" y="2197100"/>
              <a:ext cx="39688" cy="20638"/>
            </a:xfrm>
            <a:custGeom>
              <a:avLst/>
              <a:gdLst>
                <a:gd name="T0" fmla="*/ 406 w 406"/>
                <a:gd name="T1" fmla="*/ 22 h 203"/>
                <a:gd name="T2" fmla="*/ 391 w 406"/>
                <a:gd name="T3" fmla="*/ 18 h 203"/>
                <a:gd name="T4" fmla="*/ 360 w 406"/>
                <a:gd name="T5" fmla="*/ 7 h 203"/>
                <a:gd name="T6" fmla="*/ 310 w 406"/>
                <a:gd name="T7" fmla="*/ 4 h 203"/>
                <a:gd name="T8" fmla="*/ 281 w 406"/>
                <a:gd name="T9" fmla="*/ 0 h 203"/>
                <a:gd name="T10" fmla="*/ 253 w 406"/>
                <a:gd name="T11" fmla="*/ 4 h 203"/>
                <a:gd name="T12" fmla="*/ 221 w 406"/>
                <a:gd name="T13" fmla="*/ 11 h 203"/>
                <a:gd name="T14" fmla="*/ 186 w 406"/>
                <a:gd name="T15" fmla="*/ 18 h 203"/>
                <a:gd name="T16" fmla="*/ 153 w 406"/>
                <a:gd name="T17" fmla="*/ 32 h 203"/>
                <a:gd name="T18" fmla="*/ 118 w 406"/>
                <a:gd name="T19" fmla="*/ 54 h 203"/>
                <a:gd name="T20" fmla="*/ 86 w 406"/>
                <a:gd name="T21" fmla="*/ 78 h 203"/>
                <a:gd name="T22" fmla="*/ 57 w 406"/>
                <a:gd name="T23" fmla="*/ 110 h 203"/>
                <a:gd name="T24" fmla="*/ 28 w 406"/>
                <a:gd name="T25" fmla="*/ 154 h 203"/>
                <a:gd name="T26" fmla="*/ 0 w 406"/>
                <a:gd name="T27" fmla="*/ 203 h 203"/>
                <a:gd name="T28" fmla="*/ 28 w 406"/>
                <a:gd name="T29" fmla="*/ 168 h 203"/>
                <a:gd name="T30" fmla="*/ 64 w 406"/>
                <a:gd name="T31" fmla="*/ 135 h 203"/>
                <a:gd name="T32" fmla="*/ 110 w 406"/>
                <a:gd name="T33" fmla="*/ 96 h 203"/>
                <a:gd name="T34" fmla="*/ 139 w 406"/>
                <a:gd name="T35" fmla="*/ 78 h 203"/>
                <a:gd name="T36" fmla="*/ 167 w 406"/>
                <a:gd name="T37" fmla="*/ 61 h 203"/>
                <a:gd name="T38" fmla="*/ 199 w 406"/>
                <a:gd name="T39" fmla="*/ 47 h 203"/>
                <a:gd name="T40" fmla="*/ 235 w 406"/>
                <a:gd name="T41" fmla="*/ 32 h 203"/>
                <a:gd name="T42" fmla="*/ 274 w 406"/>
                <a:gd name="T43" fmla="*/ 22 h 203"/>
                <a:gd name="T44" fmla="*/ 316 w 406"/>
                <a:gd name="T45" fmla="*/ 18 h 203"/>
                <a:gd name="T46" fmla="*/ 360 w 406"/>
                <a:gd name="T47" fmla="*/ 15 h 203"/>
                <a:gd name="T48" fmla="*/ 406 w 406"/>
                <a:gd name="T49" fmla="*/ 2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6" h="203">
                  <a:moveTo>
                    <a:pt x="406" y="22"/>
                  </a:moveTo>
                  <a:lnTo>
                    <a:pt x="391" y="18"/>
                  </a:lnTo>
                  <a:lnTo>
                    <a:pt x="360" y="7"/>
                  </a:lnTo>
                  <a:lnTo>
                    <a:pt x="310" y="4"/>
                  </a:lnTo>
                  <a:lnTo>
                    <a:pt x="281" y="0"/>
                  </a:lnTo>
                  <a:lnTo>
                    <a:pt x="253" y="4"/>
                  </a:lnTo>
                  <a:lnTo>
                    <a:pt x="221" y="11"/>
                  </a:lnTo>
                  <a:lnTo>
                    <a:pt x="186" y="18"/>
                  </a:lnTo>
                  <a:lnTo>
                    <a:pt x="153" y="32"/>
                  </a:lnTo>
                  <a:lnTo>
                    <a:pt x="118" y="54"/>
                  </a:lnTo>
                  <a:lnTo>
                    <a:pt x="86" y="78"/>
                  </a:lnTo>
                  <a:lnTo>
                    <a:pt x="57" y="110"/>
                  </a:lnTo>
                  <a:lnTo>
                    <a:pt x="28" y="154"/>
                  </a:lnTo>
                  <a:lnTo>
                    <a:pt x="0" y="203"/>
                  </a:lnTo>
                  <a:lnTo>
                    <a:pt x="28" y="168"/>
                  </a:lnTo>
                  <a:lnTo>
                    <a:pt x="64" y="135"/>
                  </a:lnTo>
                  <a:lnTo>
                    <a:pt x="110" y="96"/>
                  </a:lnTo>
                  <a:lnTo>
                    <a:pt x="139" y="78"/>
                  </a:lnTo>
                  <a:lnTo>
                    <a:pt x="167" y="61"/>
                  </a:lnTo>
                  <a:lnTo>
                    <a:pt x="199" y="47"/>
                  </a:lnTo>
                  <a:lnTo>
                    <a:pt x="235" y="32"/>
                  </a:lnTo>
                  <a:lnTo>
                    <a:pt x="274" y="22"/>
                  </a:lnTo>
                  <a:lnTo>
                    <a:pt x="316" y="18"/>
                  </a:lnTo>
                  <a:lnTo>
                    <a:pt x="360" y="15"/>
                  </a:lnTo>
                  <a:lnTo>
                    <a:pt x="406" y="22"/>
                  </a:lnTo>
                  <a:close/>
                </a:path>
              </a:pathLst>
            </a:custGeom>
            <a:solidFill>
              <a:srgbClr val="B56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1"/>
            <p:cNvSpPr>
              <a:spLocks/>
            </p:cNvSpPr>
            <p:nvPr/>
          </p:nvSpPr>
          <p:spPr bwMode="auto">
            <a:xfrm>
              <a:off x="1943100" y="2343150"/>
              <a:ext cx="120650" cy="95250"/>
            </a:xfrm>
            <a:custGeom>
              <a:avLst/>
              <a:gdLst>
                <a:gd name="T0" fmla="*/ 1146 w 1213"/>
                <a:gd name="T1" fmla="*/ 619 h 975"/>
                <a:gd name="T2" fmla="*/ 1075 w 1213"/>
                <a:gd name="T3" fmla="*/ 722 h 975"/>
                <a:gd name="T4" fmla="*/ 985 w 1213"/>
                <a:gd name="T5" fmla="*/ 811 h 975"/>
                <a:gd name="T6" fmla="*/ 882 w 1213"/>
                <a:gd name="T7" fmla="*/ 882 h 975"/>
                <a:gd name="T8" fmla="*/ 769 w 1213"/>
                <a:gd name="T9" fmla="*/ 932 h 975"/>
                <a:gd name="T10" fmla="*/ 647 w 1213"/>
                <a:gd name="T11" fmla="*/ 964 h 975"/>
                <a:gd name="T12" fmla="*/ 523 w 1213"/>
                <a:gd name="T13" fmla="*/ 975 h 975"/>
                <a:gd name="T14" fmla="*/ 398 w 1213"/>
                <a:gd name="T15" fmla="*/ 960 h 975"/>
                <a:gd name="T16" fmla="*/ 303 w 1213"/>
                <a:gd name="T17" fmla="*/ 936 h 975"/>
                <a:gd name="T18" fmla="*/ 238 w 1213"/>
                <a:gd name="T19" fmla="*/ 907 h 975"/>
                <a:gd name="T20" fmla="*/ 178 w 1213"/>
                <a:gd name="T21" fmla="*/ 875 h 975"/>
                <a:gd name="T22" fmla="*/ 128 w 1213"/>
                <a:gd name="T23" fmla="*/ 836 h 975"/>
                <a:gd name="T24" fmla="*/ 89 w 1213"/>
                <a:gd name="T25" fmla="*/ 793 h 975"/>
                <a:gd name="T26" fmla="*/ 54 w 1213"/>
                <a:gd name="T27" fmla="*/ 743 h 975"/>
                <a:gd name="T28" fmla="*/ 28 w 1213"/>
                <a:gd name="T29" fmla="*/ 694 h 975"/>
                <a:gd name="T30" fmla="*/ 3 w 1213"/>
                <a:gd name="T31" fmla="*/ 612 h 975"/>
                <a:gd name="T32" fmla="*/ 3 w 1213"/>
                <a:gd name="T33" fmla="*/ 498 h 975"/>
                <a:gd name="T34" fmla="*/ 32 w 1213"/>
                <a:gd name="T35" fmla="*/ 384 h 975"/>
                <a:gd name="T36" fmla="*/ 100 w 1213"/>
                <a:gd name="T37" fmla="*/ 274 h 975"/>
                <a:gd name="T38" fmla="*/ 146 w 1213"/>
                <a:gd name="T39" fmla="*/ 224 h 975"/>
                <a:gd name="T40" fmla="*/ 199 w 1213"/>
                <a:gd name="T41" fmla="*/ 177 h 975"/>
                <a:gd name="T42" fmla="*/ 316 w 1213"/>
                <a:gd name="T43" fmla="*/ 103 h 975"/>
                <a:gd name="T44" fmla="*/ 442 w 1213"/>
                <a:gd name="T45" fmla="*/ 46 h 975"/>
                <a:gd name="T46" fmla="*/ 576 w 1213"/>
                <a:gd name="T47" fmla="*/ 14 h 975"/>
                <a:gd name="T48" fmla="*/ 715 w 1213"/>
                <a:gd name="T49" fmla="*/ 0 h 975"/>
                <a:gd name="T50" fmla="*/ 801 w 1213"/>
                <a:gd name="T51" fmla="*/ 3 h 975"/>
                <a:gd name="T52" fmla="*/ 893 w 1213"/>
                <a:gd name="T53" fmla="*/ 21 h 975"/>
                <a:gd name="T54" fmla="*/ 979 w 1213"/>
                <a:gd name="T55" fmla="*/ 50 h 975"/>
                <a:gd name="T56" fmla="*/ 1053 w 1213"/>
                <a:gd name="T57" fmla="*/ 92 h 975"/>
                <a:gd name="T58" fmla="*/ 1110 w 1213"/>
                <a:gd name="T59" fmla="*/ 138 h 975"/>
                <a:gd name="T60" fmla="*/ 1153 w 1213"/>
                <a:gd name="T61" fmla="*/ 192 h 975"/>
                <a:gd name="T62" fmla="*/ 1185 w 1213"/>
                <a:gd name="T63" fmla="*/ 245 h 975"/>
                <a:gd name="T64" fmla="*/ 1206 w 1213"/>
                <a:gd name="T65" fmla="*/ 302 h 975"/>
                <a:gd name="T66" fmla="*/ 1213 w 1213"/>
                <a:gd name="T67" fmla="*/ 363 h 975"/>
                <a:gd name="T68" fmla="*/ 1209 w 1213"/>
                <a:gd name="T69" fmla="*/ 426 h 975"/>
                <a:gd name="T70" fmla="*/ 1195 w 1213"/>
                <a:gd name="T71" fmla="*/ 494 h 975"/>
                <a:gd name="T72" fmla="*/ 1170 w 1213"/>
                <a:gd name="T73" fmla="*/ 562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13" h="975">
                  <a:moveTo>
                    <a:pt x="1170" y="562"/>
                  </a:moveTo>
                  <a:lnTo>
                    <a:pt x="1146" y="619"/>
                  </a:lnTo>
                  <a:lnTo>
                    <a:pt x="1110" y="672"/>
                  </a:lnTo>
                  <a:lnTo>
                    <a:pt x="1075" y="722"/>
                  </a:lnTo>
                  <a:lnTo>
                    <a:pt x="1031" y="768"/>
                  </a:lnTo>
                  <a:lnTo>
                    <a:pt x="985" y="811"/>
                  </a:lnTo>
                  <a:lnTo>
                    <a:pt x="936" y="846"/>
                  </a:lnTo>
                  <a:lnTo>
                    <a:pt x="882" y="882"/>
                  </a:lnTo>
                  <a:lnTo>
                    <a:pt x="829" y="907"/>
                  </a:lnTo>
                  <a:lnTo>
                    <a:pt x="769" y="932"/>
                  </a:lnTo>
                  <a:lnTo>
                    <a:pt x="711" y="950"/>
                  </a:lnTo>
                  <a:lnTo>
                    <a:pt x="647" y="964"/>
                  </a:lnTo>
                  <a:lnTo>
                    <a:pt x="587" y="971"/>
                  </a:lnTo>
                  <a:lnTo>
                    <a:pt x="523" y="975"/>
                  </a:lnTo>
                  <a:lnTo>
                    <a:pt x="462" y="971"/>
                  </a:lnTo>
                  <a:lnTo>
                    <a:pt x="398" y="960"/>
                  </a:lnTo>
                  <a:lnTo>
                    <a:pt x="338" y="946"/>
                  </a:lnTo>
                  <a:lnTo>
                    <a:pt x="303" y="936"/>
                  </a:lnTo>
                  <a:lnTo>
                    <a:pt x="271" y="924"/>
                  </a:lnTo>
                  <a:lnTo>
                    <a:pt x="238" y="907"/>
                  </a:lnTo>
                  <a:lnTo>
                    <a:pt x="206" y="892"/>
                  </a:lnTo>
                  <a:lnTo>
                    <a:pt x="178" y="875"/>
                  </a:lnTo>
                  <a:lnTo>
                    <a:pt x="152" y="858"/>
                  </a:lnTo>
                  <a:lnTo>
                    <a:pt x="128" y="836"/>
                  </a:lnTo>
                  <a:lnTo>
                    <a:pt x="107" y="814"/>
                  </a:lnTo>
                  <a:lnTo>
                    <a:pt x="89" y="793"/>
                  </a:lnTo>
                  <a:lnTo>
                    <a:pt x="71" y="768"/>
                  </a:lnTo>
                  <a:lnTo>
                    <a:pt x="54" y="743"/>
                  </a:lnTo>
                  <a:lnTo>
                    <a:pt x="39" y="719"/>
                  </a:lnTo>
                  <a:lnTo>
                    <a:pt x="28" y="694"/>
                  </a:lnTo>
                  <a:lnTo>
                    <a:pt x="18" y="665"/>
                  </a:lnTo>
                  <a:lnTo>
                    <a:pt x="3" y="612"/>
                  </a:lnTo>
                  <a:lnTo>
                    <a:pt x="0" y="555"/>
                  </a:lnTo>
                  <a:lnTo>
                    <a:pt x="3" y="498"/>
                  </a:lnTo>
                  <a:lnTo>
                    <a:pt x="14" y="441"/>
                  </a:lnTo>
                  <a:lnTo>
                    <a:pt x="32" y="384"/>
                  </a:lnTo>
                  <a:lnTo>
                    <a:pt x="61" y="331"/>
                  </a:lnTo>
                  <a:lnTo>
                    <a:pt x="100" y="274"/>
                  </a:lnTo>
                  <a:lnTo>
                    <a:pt x="120" y="249"/>
                  </a:lnTo>
                  <a:lnTo>
                    <a:pt x="146" y="224"/>
                  </a:lnTo>
                  <a:lnTo>
                    <a:pt x="171" y="199"/>
                  </a:lnTo>
                  <a:lnTo>
                    <a:pt x="199" y="177"/>
                  </a:lnTo>
                  <a:lnTo>
                    <a:pt x="256" y="138"/>
                  </a:lnTo>
                  <a:lnTo>
                    <a:pt x="316" y="103"/>
                  </a:lnTo>
                  <a:lnTo>
                    <a:pt x="377" y="71"/>
                  </a:lnTo>
                  <a:lnTo>
                    <a:pt x="442" y="46"/>
                  </a:lnTo>
                  <a:lnTo>
                    <a:pt x="508" y="28"/>
                  </a:lnTo>
                  <a:lnTo>
                    <a:pt x="576" y="14"/>
                  </a:lnTo>
                  <a:lnTo>
                    <a:pt x="644" y="3"/>
                  </a:lnTo>
                  <a:lnTo>
                    <a:pt x="715" y="0"/>
                  </a:lnTo>
                  <a:lnTo>
                    <a:pt x="758" y="0"/>
                  </a:lnTo>
                  <a:lnTo>
                    <a:pt x="801" y="3"/>
                  </a:lnTo>
                  <a:lnTo>
                    <a:pt x="847" y="11"/>
                  </a:lnTo>
                  <a:lnTo>
                    <a:pt x="893" y="21"/>
                  </a:lnTo>
                  <a:lnTo>
                    <a:pt x="936" y="32"/>
                  </a:lnTo>
                  <a:lnTo>
                    <a:pt x="979" y="50"/>
                  </a:lnTo>
                  <a:lnTo>
                    <a:pt x="1018" y="67"/>
                  </a:lnTo>
                  <a:lnTo>
                    <a:pt x="1053" y="92"/>
                  </a:lnTo>
                  <a:lnTo>
                    <a:pt x="1085" y="114"/>
                  </a:lnTo>
                  <a:lnTo>
                    <a:pt x="1110" y="138"/>
                  </a:lnTo>
                  <a:lnTo>
                    <a:pt x="1135" y="164"/>
                  </a:lnTo>
                  <a:lnTo>
                    <a:pt x="1153" y="192"/>
                  </a:lnTo>
                  <a:lnTo>
                    <a:pt x="1170" y="216"/>
                  </a:lnTo>
                  <a:lnTo>
                    <a:pt x="1185" y="245"/>
                  </a:lnTo>
                  <a:lnTo>
                    <a:pt x="1195" y="274"/>
                  </a:lnTo>
                  <a:lnTo>
                    <a:pt x="1206" y="302"/>
                  </a:lnTo>
                  <a:lnTo>
                    <a:pt x="1209" y="335"/>
                  </a:lnTo>
                  <a:lnTo>
                    <a:pt x="1213" y="363"/>
                  </a:lnTo>
                  <a:lnTo>
                    <a:pt x="1213" y="394"/>
                  </a:lnTo>
                  <a:lnTo>
                    <a:pt x="1209" y="426"/>
                  </a:lnTo>
                  <a:lnTo>
                    <a:pt x="1206" y="458"/>
                  </a:lnTo>
                  <a:lnTo>
                    <a:pt x="1195" y="494"/>
                  </a:lnTo>
                  <a:lnTo>
                    <a:pt x="1185" y="526"/>
                  </a:lnTo>
                  <a:lnTo>
                    <a:pt x="1170" y="562"/>
                  </a:lnTo>
                  <a:close/>
                </a:path>
              </a:pathLst>
            </a:custGeom>
            <a:solidFill>
              <a:srgbClr val="EFC2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2"/>
            <p:cNvSpPr>
              <a:spLocks/>
            </p:cNvSpPr>
            <p:nvPr/>
          </p:nvSpPr>
          <p:spPr bwMode="auto">
            <a:xfrm>
              <a:off x="1965325" y="2352675"/>
              <a:ext cx="79375" cy="68263"/>
            </a:xfrm>
            <a:custGeom>
              <a:avLst/>
              <a:gdLst>
                <a:gd name="T0" fmla="*/ 217 w 786"/>
                <a:gd name="T1" fmla="*/ 71 h 677"/>
                <a:gd name="T2" fmla="*/ 256 w 786"/>
                <a:gd name="T3" fmla="*/ 50 h 677"/>
                <a:gd name="T4" fmla="*/ 295 w 786"/>
                <a:gd name="T5" fmla="*/ 35 h 677"/>
                <a:gd name="T6" fmla="*/ 337 w 786"/>
                <a:gd name="T7" fmla="*/ 21 h 677"/>
                <a:gd name="T8" fmla="*/ 381 w 786"/>
                <a:gd name="T9" fmla="*/ 11 h 677"/>
                <a:gd name="T10" fmla="*/ 423 w 786"/>
                <a:gd name="T11" fmla="*/ 4 h 677"/>
                <a:gd name="T12" fmla="*/ 466 w 786"/>
                <a:gd name="T13" fmla="*/ 0 h 677"/>
                <a:gd name="T14" fmla="*/ 508 w 786"/>
                <a:gd name="T15" fmla="*/ 0 h 677"/>
                <a:gd name="T16" fmla="*/ 551 w 786"/>
                <a:gd name="T17" fmla="*/ 4 h 677"/>
                <a:gd name="T18" fmla="*/ 594 w 786"/>
                <a:gd name="T19" fmla="*/ 15 h 677"/>
                <a:gd name="T20" fmla="*/ 630 w 786"/>
                <a:gd name="T21" fmla="*/ 28 h 677"/>
                <a:gd name="T22" fmla="*/ 666 w 786"/>
                <a:gd name="T23" fmla="*/ 47 h 677"/>
                <a:gd name="T24" fmla="*/ 698 w 786"/>
                <a:gd name="T25" fmla="*/ 67 h 677"/>
                <a:gd name="T26" fmla="*/ 725 w 786"/>
                <a:gd name="T27" fmla="*/ 96 h 677"/>
                <a:gd name="T28" fmla="*/ 750 w 786"/>
                <a:gd name="T29" fmla="*/ 132 h 677"/>
                <a:gd name="T30" fmla="*/ 769 w 786"/>
                <a:gd name="T31" fmla="*/ 171 h 677"/>
                <a:gd name="T32" fmla="*/ 779 w 786"/>
                <a:gd name="T33" fmla="*/ 218 h 677"/>
                <a:gd name="T34" fmla="*/ 786 w 786"/>
                <a:gd name="T35" fmla="*/ 270 h 677"/>
                <a:gd name="T36" fmla="*/ 783 w 786"/>
                <a:gd name="T37" fmla="*/ 320 h 677"/>
                <a:gd name="T38" fmla="*/ 772 w 786"/>
                <a:gd name="T39" fmla="*/ 370 h 677"/>
                <a:gd name="T40" fmla="*/ 754 w 786"/>
                <a:gd name="T41" fmla="*/ 413 h 677"/>
                <a:gd name="T42" fmla="*/ 733 w 786"/>
                <a:gd name="T43" fmla="*/ 455 h 677"/>
                <a:gd name="T44" fmla="*/ 705 w 786"/>
                <a:gd name="T45" fmla="*/ 494 h 677"/>
                <a:gd name="T46" fmla="*/ 669 w 786"/>
                <a:gd name="T47" fmla="*/ 530 h 677"/>
                <a:gd name="T48" fmla="*/ 630 w 786"/>
                <a:gd name="T49" fmla="*/ 562 h 677"/>
                <a:gd name="T50" fmla="*/ 590 w 786"/>
                <a:gd name="T51" fmla="*/ 591 h 677"/>
                <a:gd name="T52" fmla="*/ 544 w 786"/>
                <a:gd name="T53" fmla="*/ 616 h 677"/>
                <a:gd name="T54" fmla="*/ 498 w 786"/>
                <a:gd name="T55" fmla="*/ 633 h 677"/>
                <a:gd name="T56" fmla="*/ 448 w 786"/>
                <a:gd name="T57" fmla="*/ 651 h 677"/>
                <a:gd name="T58" fmla="*/ 402 w 786"/>
                <a:gd name="T59" fmla="*/ 662 h 677"/>
                <a:gd name="T60" fmla="*/ 352 w 786"/>
                <a:gd name="T61" fmla="*/ 672 h 677"/>
                <a:gd name="T62" fmla="*/ 302 w 786"/>
                <a:gd name="T63" fmla="*/ 677 h 677"/>
                <a:gd name="T64" fmla="*/ 252 w 786"/>
                <a:gd name="T65" fmla="*/ 672 h 677"/>
                <a:gd name="T66" fmla="*/ 207 w 786"/>
                <a:gd name="T67" fmla="*/ 665 h 677"/>
                <a:gd name="T68" fmla="*/ 163 w 786"/>
                <a:gd name="T69" fmla="*/ 655 h 677"/>
                <a:gd name="T70" fmla="*/ 124 w 786"/>
                <a:gd name="T71" fmla="*/ 637 h 677"/>
                <a:gd name="T72" fmla="*/ 92 w 786"/>
                <a:gd name="T73" fmla="*/ 612 h 677"/>
                <a:gd name="T74" fmla="*/ 64 w 786"/>
                <a:gd name="T75" fmla="*/ 587 h 677"/>
                <a:gd name="T76" fmla="*/ 42 w 786"/>
                <a:gd name="T77" fmla="*/ 555 h 677"/>
                <a:gd name="T78" fmla="*/ 24 w 786"/>
                <a:gd name="T79" fmla="*/ 519 h 677"/>
                <a:gd name="T80" fmla="*/ 10 w 786"/>
                <a:gd name="T81" fmla="*/ 484 h 677"/>
                <a:gd name="T82" fmla="*/ 3 w 786"/>
                <a:gd name="T83" fmla="*/ 445 h 677"/>
                <a:gd name="T84" fmla="*/ 0 w 786"/>
                <a:gd name="T85" fmla="*/ 406 h 677"/>
                <a:gd name="T86" fmla="*/ 3 w 786"/>
                <a:gd name="T87" fmla="*/ 367 h 677"/>
                <a:gd name="T88" fmla="*/ 10 w 786"/>
                <a:gd name="T89" fmla="*/ 328 h 677"/>
                <a:gd name="T90" fmla="*/ 21 w 786"/>
                <a:gd name="T91" fmla="*/ 284 h 677"/>
                <a:gd name="T92" fmla="*/ 39 w 786"/>
                <a:gd name="T93" fmla="*/ 245 h 677"/>
                <a:gd name="T94" fmla="*/ 64 w 786"/>
                <a:gd name="T95" fmla="*/ 210 h 677"/>
                <a:gd name="T96" fmla="*/ 88 w 786"/>
                <a:gd name="T97" fmla="*/ 174 h 677"/>
                <a:gd name="T98" fmla="*/ 117 w 786"/>
                <a:gd name="T99" fmla="*/ 142 h 677"/>
                <a:gd name="T100" fmla="*/ 149 w 786"/>
                <a:gd name="T101" fmla="*/ 118 h 677"/>
                <a:gd name="T102" fmla="*/ 185 w 786"/>
                <a:gd name="T103" fmla="*/ 93 h 677"/>
                <a:gd name="T104" fmla="*/ 217 w 786"/>
                <a:gd name="T105" fmla="*/ 71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6" h="677">
                  <a:moveTo>
                    <a:pt x="217" y="71"/>
                  </a:moveTo>
                  <a:lnTo>
                    <a:pt x="256" y="50"/>
                  </a:lnTo>
                  <a:lnTo>
                    <a:pt x="295" y="35"/>
                  </a:lnTo>
                  <a:lnTo>
                    <a:pt x="337" y="21"/>
                  </a:lnTo>
                  <a:lnTo>
                    <a:pt x="381" y="11"/>
                  </a:lnTo>
                  <a:lnTo>
                    <a:pt x="423" y="4"/>
                  </a:lnTo>
                  <a:lnTo>
                    <a:pt x="466" y="0"/>
                  </a:lnTo>
                  <a:lnTo>
                    <a:pt x="508" y="0"/>
                  </a:lnTo>
                  <a:lnTo>
                    <a:pt x="551" y="4"/>
                  </a:lnTo>
                  <a:lnTo>
                    <a:pt x="594" y="15"/>
                  </a:lnTo>
                  <a:lnTo>
                    <a:pt x="630" y="28"/>
                  </a:lnTo>
                  <a:lnTo>
                    <a:pt x="666" y="47"/>
                  </a:lnTo>
                  <a:lnTo>
                    <a:pt x="698" y="67"/>
                  </a:lnTo>
                  <a:lnTo>
                    <a:pt x="725" y="96"/>
                  </a:lnTo>
                  <a:lnTo>
                    <a:pt x="750" y="132"/>
                  </a:lnTo>
                  <a:lnTo>
                    <a:pt x="769" y="171"/>
                  </a:lnTo>
                  <a:lnTo>
                    <a:pt x="779" y="218"/>
                  </a:lnTo>
                  <a:lnTo>
                    <a:pt x="786" y="270"/>
                  </a:lnTo>
                  <a:lnTo>
                    <a:pt x="783" y="320"/>
                  </a:lnTo>
                  <a:lnTo>
                    <a:pt x="772" y="370"/>
                  </a:lnTo>
                  <a:lnTo>
                    <a:pt x="754" y="413"/>
                  </a:lnTo>
                  <a:lnTo>
                    <a:pt x="733" y="455"/>
                  </a:lnTo>
                  <a:lnTo>
                    <a:pt x="705" y="494"/>
                  </a:lnTo>
                  <a:lnTo>
                    <a:pt x="669" y="530"/>
                  </a:lnTo>
                  <a:lnTo>
                    <a:pt x="630" y="562"/>
                  </a:lnTo>
                  <a:lnTo>
                    <a:pt x="590" y="591"/>
                  </a:lnTo>
                  <a:lnTo>
                    <a:pt x="544" y="616"/>
                  </a:lnTo>
                  <a:lnTo>
                    <a:pt x="498" y="633"/>
                  </a:lnTo>
                  <a:lnTo>
                    <a:pt x="448" y="651"/>
                  </a:lnTo>
                  <a:lnTo>
                    <a:pt x="402" y="662"/>
                  </a:lnTo>
                  <a:lnTo>
                    <a:pt x="352" y="672"/>
                  </a:lnTo>
                  <a:lnTo>
                    <a:pt x="302" y="677"/>
                  </a:lnTo>
                  <a:lnTo>
                    <a:pt x="252" y="672"/>
                  </a:lnTo>
                  <a:lnTo>
                    <a:pt x="207" y="665"/>
                  </a:lnTo>
                  <a:lnTo>
                    <a:pt x="163" y="655"/>
                  </a:lnTo>
                  <a:lnTo>
                    <a:pt x="124" y="637"/>
                  </a:lnTo>
                  <a:lnTo>
                    <a:pt x="92" y="612"/>
                  </a:lnTo>
                  <a:lnTo>
                    <a:pt x="64" y="587"/>
                  </a:lnTo>
                  <a:lnTo>
                    <a:pt x="42" y="555"/>
                  </a:lnTo>
                  <a:lnTo>
                    <a:pt x="24" y="519"/>
                  </a:lnTo>
                  <a:lnTo>
                    <a:pt x="10" y="484"/>
                  </a:lnTo>
                  <a:lnTo>
                    <a:pt x="3" y="445"/>
                  </a:lnTo>
                  <a:lnTo>
                    <a:pt x="0" y="406"/>
                  </a:lnTo>
                  <a:lnTo>
                    <a:pt x="3" y="367"/>
                  </a:lnTo>
                  <a:lnTo>
                    <a:pt x="10" y="328"/>
                  </a:lnTo>
                  <a:lnTo>
                    <a:pt x="21" y="284"/>
                  </a:lnTo>
                  <a:lnTo>
                    <a:pt x="39" y="245"/>
                  </a:lnTo>
                  <a:lnTo>
                    <a:pt x="64" y="210"/>
                  </a:lnTo>
                  <a:lnTo>
                    <a:pt x="88" y="174"/>
                  </a:lnTo>
                  <a:lnTo>
                    <a:pt x="117" y="142"/>
                  </a:lnTo>
                  <a:lnTo>
                    <a:pt x="149" y="118"/>
                  </a:lnTo>
                  <a:lnTo>
                    <a:pt x="185" y="93"/>
                  </a:lnTo>
                  <a:lnTo>
                    <a:pt x="217" y="71"/>
                  </a:lnTo>
                  <a:close/>
                </a:path>
              </a:pathLst>
            </a:custGeom>
            <a:solidFill>
              <a:srgbClr val="EAAF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3"/>
            <p:cNvSpPr>
              <a:spLocks/>
            </p:cNvSpPr>
            <p:nvPr/>
          </p:nvSpPr>
          <p:spPr bwMode="auto">
            <a:xfrm>
              <a:off x="1982788" y="2368550"/>
              <a:ext cx="39688" cy="31750"/>
            </a:xfrm>
            <a:custGeom>
              <a:avLst/>
              <a:gdLst>
                <a:gd name="T0" fmla="*/ 327 w 395"/>
                <a:gd name="T1" fmla="*/ 11 h 317"/>
                <a:gd name="T2" fmla="*/ 341 w 395"/>
                <a:gd name="T3" fmla="*/ 18 h 317"/>
                <a:gd name="T4" fmla="*/ 356 w 395"/>
                <a:gd name="T5" fmla="*/ 25 h 317"/>
                <a:gd name="T6" fmla="*/ 366 w 395"/>
                <a:gd name="T7" fmla="*/ 36 h 317"/>
                <a:gd name="T8" fmla="*/ 376 w 395"/>
                <a:gd name="T9" fmla="*/ 46 h 317"/>
                <a:gd name="T10" fmla="*/ 383 w 395"/>
                <a:gd name="T11" fmla="*/ 61 h 317"/>
                <a:gd name="T12" fmla="*/ 391 w 395"/>
                <a:gd name="T13" fmla="*/ 75 h 317"/>
                <a:gd name="T14" fmla="*/ 391 w 395"/>
                <a:gd name="T15" fmla="*/ 93 h 317"/>
                <a:gd name="T16" fmla="*/ 395 w 395"/>
                <a:gd name="T17" fmla="*/ 114 h 317"/>
                <a:gd name="T18" fmla="*/ 391 w 395"/>
                <a:gd name="T19" fmla="*/ 139 h 317"/>
                <a:gd name="T20" fmla="*/ 383 w 395"/>
                <a:gd name="T21" fmla="*/ 168 h 317"/>
                <a:gd name="T22" fmla="*/ 373 w 395"/>
                <a:gd name="T23" fmla="*/ 192 h 317"/>
                <a:gd name="T24" fmla="*/ 359 w 395"/>
                <a:gd name="T25" fmla="*/ 214 h 317"/>
                <a:gd name="T26" fmla="*/ 341 w 395"/>
                <a:gd name="T27" fmla="*/ 235 h 317"/>
                <a:gd name="T28" fmla="*/ 320 w 395"/>
                <a:gd name="T29" fmla="*/ 256 h 317"/>
                <a:gd name="T30" fmla="*/ 298 w 395"/>
                <a:gd name="T31" fmla="*/ 271 h 317"/>
                <a:gd name="T32" fmla="*/ 277 w 395"/>
                <a:gd name="T33" fmla="*/ 285 h 317"/>
                <a:gd name="T34" fmla="*/ 249 w 395"/>
                <a:gd name="T35" fmla="*/ 299 h 317"/>
                <a:gd name="T36" fmla="*/ 224 w 395"/>
                <a:gd name="T37" fmla="*/ 307 h 317"/>
                <a:gd name="T38" fmla="*/ 195 w 395"/>
                <a:gd name="T39" fmla="*/ 314 h 317"/>
                <a:gd name="T40" fmla="*/ 166 w 395"/>
                <a:gd name="T41" fmla="*/ 317 h 317"/>
                <a:gd name="T42" fmla="*/ 142 w 395"/>
                <a:gd name="T43" fmla="*/ 314 h 317"/>
                <a:gd name="T44" fmla="*/ 114 w 395"/>
                <a:gd name="T45" fmla="*/ 310 h 317"/>
                <a:gd name="T46" fmla="*/ 85 w 395"/>
                <a:gd name="T47" fmla="*/ 302 h 317"/>
                <a:gd name="T48" fmla="*/ 60 w 395"/>
                <a:gd name="T49" fmla="*/ 292 h 317"/>
                <a:gd name="T50" fmla="*/ 39 w 395"/>
                <a:gd name="T51" fmla="*/ 278 h 317"/>
                <a:gd name="T52" fmla="*/ 21 w 395"/>
                <a:gd name="T53" fmla="*/ 260 h 317"/>
                <a:gd name="T54" fmla="*/ 10 w 395"/>
                <a:gd name="T55" fmla="*/ 242 h 317"/>
                <a:gd name="T56" fmla="*/ 3 w 395"/>
                <a:gd name="T57" fmla="*/ 224 h 317"/>
                <a:gd name="T58" fmla="*/ 0 w 395"/>
                <a:gd name="T59" fmla="*/ 203 h 317"/>
                <a:gd name="T60" fmla="*/ 0 w 395"/>
                <a:gd name="T61" fmla="*/ 182 h 317"/>
                <a:gd name="T62" fmla="*/ 7 w 395"/>
                <a:gd name="T63" fmla="*/ 160 h 317"/>
                <a:gd name="T64" fmla="*/ 14 w 395"/>
                <a:gd name="T65" fmla="*/ 136 h 317"/>
                <a:gd name="T66" fmla="*/ 24 w 395"/>
                <a:gd name="T67" fmla="*/ 114 h 317"/>
                <a:gd name="T68" fmla="*/ 36 w 395"/>
                <a:gd name="T69" fmla="*/ 93 h 317"/>
                <a:gd name="T70" fmla="*/ 49 w 395"/>
                <a:gd name="T71" fmla="*/ 75 h 317"/>
                <a:gd name="T72" fmla="*/ 63 w 395"/>
                <a:gd name="T73" fmla="*/ 61 h 317"/>
                <a:gd name="T74" fmla="*/ 81 w 395"/>
                <a:gd name="T75" fmla="*/ 46 h 317"/>
                <a:gd name="T76" fmla="*/ 102 w 395"/>
                <a:gd name="T77" fmla="*/ 36 h 317"/>
                <a:gd name="T78" fmla="*/ 142 w 395"/>
                <a:gd name="T79" fmla="*/ 14 h 317"/>
                <a:gd name="T80" fmla="*/ 188 w 395"/>
                <a:gd name="T81" fmla="*/ 4 h 317"/>
                <a:gd name="T82" fmla="*/ 234 w 395"/>
                <a:gd name="T83" fmla="*/ 0 h 317"/>
                <a:gd name="T84" fmla="*/ 281 w 395"/>
                <a:gd name="T85" fmla="*/ 0 h 317"/>
                <a:gd name="T86" fmla="*/ 327 w 395"/>
                <a:gd name="T87" fmla="*/ 1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5" h="317">
                  <a:moveTo>
                    <a:pt x="327" y="11"/>
                  </a:moveTo>
                  <a:lnTo>
                    <a:pt x="341" y="18"/>
                  </a:lnTo>
                  <a:lnTo>
                    <a:pt x="356" y="25"/>
                  </a:lnTo>
                  <a:lnTo>
                    <a:pt x="366" y="36"/>
                  </a:lnTo>
                  <a:lnTo>
                    <a:pt x="376" y="46"/>
                  </a:lnTo>
                  <a:lnTo>
                    <a:pt x="383" y="61"/>
                  </a:lnTo>
                  <a:lnTo>
                    <a:pt x="391" y="75"/>
                  </a:lnTo>
                  <a:lnTo>
                    <a:pt x="391" y="93"/>
                  </a:lnTo>
                  <a:lnTo>
                    <a:pt x="395" y="114"/>
                  </a:lnTo>
                  <a:lnTo>
                    <a:pt x="391" y="139"/>
                  </a:lnTo>
                  <a:lnTo>
                    <a:pt x="383" y="168"/>
                  </a:lnTo>
                  <a:lnTo>
                    <a:pt x="373" y="192"/>
                  </a:lnTo>
                  <a:lnTo>
                    <a:pt x="359" y="214"/>
                  </a:lnTo>
                  <a:lnTo>
                    <a:pt x="341" y="235"/>
                  </a:lnTo>
                  <a:lnTo>
                    <a:pt x="320" y="256"/>
                  </a:lnTo>
                  <a:lnTo>
                    <a:pt x="298" y="271"/>
                  </a:lnTo>
                  <a:lnTo>
                    <a:pt x="277" y="285"/>
                  </a:lnTo>
                  <a:lnTo>
                    <a:pt x="249" y="299"/>
                  </a:lnTo>
                  <a:lnTo>
                    <a:pt x="224" y="307"/>
                  </a:lnTo>
                  <a:lnTo>
                    <a:pt x="195" y="314"/>
                  </a:lnTo>
                  <a:lnTo>
                    <a:pt x="166" y="317"/>
                  </a:lnTo>
                  <a:lnTo>
                    <a:pt x="142" y="314"/>
                  </a:lnTo>
                  <a:lnTo>
                    <a:pt x="114" y="310"/>
                  </a:lnTo>
                  <a:lnTo>
                    <a:pt x="85" y="302"/>
                  </a:lnTo>
                  <a:lnTo>
                    <a:pt x="60" y="292"/>
                  </a:lnTo>
                  <a:lnTo>
                    <a:pt x="39" y="278"/>
                  </a:lnTo>
                  <a:lnTo>
                    <a:pt x="21" y="260"/>
                  </a:lnTo>
                  <a:lnTo>
                    <a:pt x="10" y="242"/>
                  </a:lnTo>
                  <a:lnTo>
                    <a:pt x="3" y="224"/>
                  </a:lnTo>
                  <a:lnTo>
                    <a:pt x="0" y="203"/>
                  </a:lnTo>
                  <a:lnTo>
                    <a:pt x="0" y="182"/>
                  </a:lnTo>
                  <a:lnTo>
                    <a:pt x="7" y="160"/>
                  </a:lnTo>
                  <a:lnTo>
                    <a:pt x="14" y="136"/>
                  </a:lnTo>
                  <a:lnTo>
                    <a:pt x="24" y="114"/>
                  </a:lnTo>
                  <a:lnTo>
                    <a:pt x="36" y="93"/>
                  </a:lnTo>
                  <a:lnTo>
                    <a:pt x="49" y="75"/>
                  </a:lnTo>
                  <a:lnTo>
                    <a:pt x="63" y="61"/>
                  </a:lnTo>
                  <a:lnTo>
                    <a:pt x="81" y="46"/>
                  </a:lnTo>
                  <a:lnTo>
                    <a:pt x="102" y="36"/>
                  </a:lnTo>
                  <a:lnTo>
                    <a:pt x="142" y="14"/>
                  </a:lnTo>
                  <a:lnTo>
                    <a:pt x="188" y="4"/>
                  </a:lnTo>
                  <a:lnTo>
                    <a:pt x="234" y="0"/>
                  </a:lnTo>
                  <a:lnTo>
                    <a:pt x="281" y="0"/>
                  </a:lnTo>
                  <a:lnTo>
                    <a:pt x="327" y="11"/>
                  </a:lnTo>
                  <a:close/>
                </a:path>
              </a:pathLst>
            </a:custGeom>
            <a:solidFill>
              <a:srgbClr val="E899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4"/>
            <p:cNvSpPr>
              <a:spLocks/>
            </p:cNvSpPr>
            <p:nvPr/>
          </p:nvSpPr>
          <p:spPr bwMode="auto">
            <a:xfrm>
              <a:off x="2182813" y="2209800"/>
              <a:ext cx="38100" cy="58738"/>
            </a:xfrm>
            <a:custGeom>
              <a:avLst/>
              <a:gdLst>
                <a:gd name="T0" fmla="*/ 291 w 388"/>
                <a:gd name="T1" fmla="*/ 402 h 590"/>
                <a:gd name="T2" fmla="*/ 291 w 388"/>
                <a:gd name="T3" fmla="*/ 370 h 590"/>
                <a:gd name="T4" fmla="*/ 284 w 388"/>
                <a:gd name="T5" fmla="*/ 338 h 590"/>
                <a:gd name="T6" fmla="*/ 273 w 388"/>
                <a:gd name="T7" fmla="*/ 309 h 590"/>
                <a:gd name="T8" fmla="*/ 259 w 388"/>
                <a:gd name="T9" fmla="*/ 285 h 590"/>
                <a:gd name="T10" fmla="*/ 237 w 388"/>
                <a:gd name="T11" fmla="*/ 263 h 590"/>
                <a:gd name="T12" fmla="*/ 217 w 388"/>
                <a:gd name="T13" fmla="*/ 241 h 590"/>
                <a:gd name="T14" fmla="*/ 171 w 388"/>
                <a:gd name="T15" fmla="*/ 202 h 590"/>
                <a:gd name="T16" fmla="*/ 145 w 388"/>
                <a:gd name="T17" fmla="*/ 178 h 590"/>
                <a:gd name="T18" fmla="*/ 124 w 388"/>
                <a:gd name="T19" fmla="*/ 153 h 590"/>
                <a:gd name="T20" fmla="*/ 81 w 388"/>
                <a:gd name="T21" fmla="*/ 99 h 590"/>
                <a:gd name="T22" fmla="*/ 42 w 388"/>
                <a:gd name="T23" fmla="*/ 50 h 590"/>
                <a:gd name="T24" fmla="*/ 0 w 388"/>
                <a:gd name="T25" fmla="*/ 0 h 590"/>
                <a:gd name="T26" fmla="*/ 24 w 388"/>
                <a:gd name="T27" fmla="*/ 21 h 590"/>
                <a:gd name="T28" fmla="*/ 53 w 388"/>
                <a:gd name="T29" fmla="*/ 46 h 590"/>
                <a:gd name="T30" fmla="*/ 117 w 388"/>
                <a:gd name="T31" fmla="*/ 92 h 590"/>
                <a:gd name="T32" fmla="*/ 185 w 388"/>
                <a:gd name="T33" fmla="*/ 138 h 590"/>
                <a:gd name="T34" fmla="*/ 256 w 388"/>
                <a:gd name="T35" fmla="*/ 192 h 590"/>
                <a:gd name="T36" fmla="*/ 288 w 388"/>
                <a:gd name="T37" fmla="*/ 221 h 590"/>
                <a:gd name="T38" fmla="*/ 316 w 388"/>
                <a:gd name="T39" fmla="*/ 245 h 590"/>
                <a:gd name="T40" fmla="*/ 341 w 388"/>
                <a:gd name="T41" fmla="*/ 277 h 590"/>
                <a:gd name="T42" fmla="*/ 362 w 388"/>
                <a:gd name="T43" fmla="*/ 305 h 590"/>
                <a:gd name="T44" fmla="*/ 376 w 388"/>
                <a:gd name="T45" fmla="*/ 334 h 590"/>
                <a:gd name="T46" fmla="*/ 388 w 388"/>
                <a:gd name="T47" fmla="*/ 366 h 590"/>
                <a:gd name="T48" fmla="*/ 388 w 388"/>
                <a:gd name="T49" fmla="*/ 398 h 590"/>
                <a:gd name="T50" fmla="*/ 384 w 388"/>
                <a:gd name="T51" fmla="*/ 412 h 590"/>
                <a:gd name="T52" fmla="*/ 380 w 388"/>
                <a:gd name="T53" fmla="*/ 430 h 590"/>
                <a:gd name="T54" fmla="*/ 373 w 388"/>
                <a:gd name="T55" fmla="*/ 448 h 590"/>
                <a:gd name="T56" fmla="*/ 362 w 388"/>
                <a:gd name="T57" fmla="*/ 466 h 590"/>
                <a:gd name="T58" fmla="*/ 349 w 388"/>
                <a:gd name="T59" fmla="*/ 480 h 590"/>
                <a:gd name="T60" fmla="*/ 334 w 388"/>
                <a:gd name="T61" fmla="*/ 494 h 590"/>
                <a:gd name="T62" fmla="*/ 298 w 388"/>
                <a:gd name="T63" fmla="*/ 519 h 590"/>
                <a:gd name="T64" fmla="*/ 259 w 388"/>
                <a:gd name="T65" fmla="*/ 537 h 590"/>
                <a:gd name="T66" fmla="*/ 217 w 388"/>
                <a:gd name="T67" fmla="*/ 554 h 590"/>
                <a:gd name="T68" fmla="*/ 174 w 388"/>
                <a:gd name="T69" fmla="*/ 569 h 590"/>
                <a:gd name="T70" fmla="*/ 95 w 388"/>
                <a:gd name="T71" fmla="*/ 590 h 590"/>
                <a:gd name="T72" fmla="*/ 92 w 388"/>
                <a:gd name="T73" fmla="*/ 576 h 590"/>
                <a:gd name="T74" fmla="*/ 95 w 388"/>
                <a:gd name="T75" fmla="*/ 561 h 590"/>
                <a:gd name="T76" fmla="*/ 100 w 388"/>
                <a:gd name="T77" fmla="*/ 548 h 590"/>
                <a:gd name="T78" fmla="*/ 110 w 388"/>
                <a:gd name="T79" fmla="*/ 541 h 590"/>
                <a:gd name="T80" fmla="*/ 124 w 388"/>
                <a:gd name="T81" fmla="*/ 529 h 590"/>
                <a:gd name="T82" fmla="*/ 139 w 388"/>
                <a:gd name="T83" fmla="*/ 522 h 590"/>
                <a:gd name="T84" fmla="*/ 174 w 388"/>
                <a:gd name="T85" fmla="*/ 509 h 590"/>
                <a:gd name="T86" fmla="*/ 213 w 388"/>
                <a:gd name="T87" fmla="*/ 490 h 590"/>
                <a:gd name="T88" fmla="*/ 230 w 388"/>
                <a:gd name="T89" fmla="*/ 483 h 590"/>
                <a:gd name="T90" fmla="*/ 249 w 388"/>
                <a:gd name="T91" fmla="*/ 473 h 590"/>
                <a:gd name="T92" fmla="*/ 263 w 388"/>
                <a:gd name="T93" fmla="*/ 458 h 590"/>
                <a:gd name="T94" fmla="*/ 277 w 388"/>
                <a:gd name="T95" fmla="*/ 441 h 590"/>
                <a:gd name="T96" fmla="*/ 284 w 388"/>
                <a:gd name="T97" fmla="*/ 423 h 590"/>
                <a:gd name="T98" fmla="*/ 291 w 388"/>
                <a:gd name="T99" fmla="*/ 402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8" h="590">
                  <a:moveTo>
                    <a:pt x="291" y="402"/>
                  </a:moveTo>
                  <a:lnTo>
                    <a:pt x="291" y="370"/>
                  </a:lnTo>
                  <a:lnTo>
                    <a:pt x="284" y="338"/>
                  </a:lnTo>
                  <a:lnTo>
                    <a:pt x="273" y="309"/>
                  </a:lnTo>
                  <a:lnTo>
                    <a:pt x="259" y="285"/>
                  </a:lnTo>
                  <a:lnTo>
                    <a:pt x="237" y="263"/>
                  </a:lnTo>
                  <a:lnTo>
                    <a:pt x="217" y="241"/>
                  </a:lnTo>
                  <a:lnTo>
                    <a:pt x="171" y="202"/>
                  </a:lnTo>
                  <a:lnTo>
                    <a:pt x="145" y="178"/>
                  </a:lnTo>
                  <a:lnTo>
                    <a:pt x="124" y="153"/>
                  </a:lnTo>
                  <a:lnTo>
                    <a:pt x="81" y="99"/>
                  </a:lnTo>
                  <a:lnTo>
                    <a:pt x="42" y="50"/>
                  </a:lnTo>
                  <a:lnTo>
                    <a:pt x="0" y="0"/>
                  </a:lnTo>
                  <a:lnTo>
                    <a:pt x="24" y="21"/>
                  </a:lnTo>
                  <a:lnTo>
                    <a:pt x="53" y="46"/>
                  </a:lnTo>
                  <a:lnTo>
                    <a:pt x="117" y="92"/>
                  </a:lnTo>
                  <a:lnTo>
                    <a:pt x="185" y="138"/>
                  </a:lnTo>
                  <a:lnTo>
                    <a:pt x="256" y="192"/>
                  </a:lnTo>
                  <a:lnTo>
                    <a:pt x="288" y="221"/>
                  </a:lnTo>
                  <a:lnTo>
                    <a:pt x="316" y="245"/>
                  </a:lnTo>
                  <a:lnTo>
                    <a:pt x="341" y="277"/>
                  </a:lnTo>
                  <a:lnTo>
                    <a:pt x="362" y="305"/>
                  </a:lnTo>
                  <a:lnTo>
                    <a:pt x="376" y="334"/>
                  </a:lnTo>
                  <a:lnTo>
                    <a:pt x="388" y="366"/>
                  </a:lnTo>
                  <a:lnTo>
                    <a:pt x="388" y="398"/>
                  </a:lnTo>
                  <a:lnTo>
                    <a:pt x="384" y="412"/>
                  </a:lnTo>
                  <a:lnTo>
                    <a:pt x="380" y="430"/>
                  </a:lnTo>
                  <a:lnTo>
                    <a:pt x="373" y="448"/>
                  </a:lnTo>
                  <a:lnTo>
                    <a:pt x="362" y="466"/>
                  </a:lnTo>
                  <a:lnTo>
                    <a:pt x="349" y="480"/>
                  </a:lnTo>
                  <a:lnTo>
                    <a:pt x="334" y="494"/>
                  </a:lnTo>
                  <a:lnTo>
                    <a:pt x="298" y="519"/>
                  </a:lnTo>
                  <a:lnTo>
                    <a:pt x="259" y="537"/>
                  </a:lnTo>
                  <a:lnTo>
                    <a:pt x="217" y="554"/>
                  </a:lnTo>
                  <a:lnTo>
                    <a:pt x="174" y="569"/>
                  </a:lnTo>
                  <a:lnTo>
                    <a:pt x="95" y="590"/>
                  </a:lnTo>
                  <a:lnTo>
                    <a:pt x="92" y="576"/>
                  </a:lnTo>
                  <a:lnTo>
                    <a:pt x="95" y="561"/>
                  </a:lnTo>
                  <a:lnTo>
                    <a:pt x="100" y="548"/>
                  </a:lnTo>
                  <a:lnTo>
                    <a:pt x="110" y="541"/>
                  </a:lnTo>
                  <a:lnTo>
                    <a:pt x="124" y="529"/>
                  </a:lnTo>
                  <a:lnTo>
                    <a:pt x="139" y="522"/>
                  </a:lnTo>
                  <a:lnTo>
                    <a:pt x="174" y="509"/>
                  </a:lnTo>
                  <a:lnTo>
                    <a:pt x="213" y="490"/>
                  </a:lnTo>
                  <a:lnTo>
                    <a:pt x="230" y="483"/>
                  </a:lnTo>
                  <a:lnTo>
                    <a:pt x="249" y="473"/>
                  </a:lnTo>
                  <a:lnTo>
                    <a:pt x="263" y="458"/>
                  </a:lnTo>
                  <a:lnTo>
                    <a:pt x="277" y="441"/>
                  </a:lnTo>
                  <a:lnTo>
                    <a:pt x="284" y="423"/>
                  </a:lnTo>
                  <a:lnTo>
                    <a:pt x="291" y="402"/>
                  </a:lnTo>
                  <a:close/>
                </a:path>
              </a:pathLst>
            </a:custGeom>
            <a:solidFill>
              <a:srgbClr val="A05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5"/>
            <p:cNvSpPr>
              <a:spLocks/>
            </p:cNvSpPr>
            <p:nvPr/>
          </p:nvSpPr>
          <p:spPr bwMode="auto">
            <a:xfrm>
              <a:off x="2151063" y="2281238"/>
              <a:ext cx="146050" cy="146050"/>
            </a:xfrm>
            <a:custGeom>
              <a:avLst/>
              <a:gdLst>
                <a:gd name="T0" fmla="*/ 680 w 1480"/>
                <a:gd name="T1" fmla="*/ 473 h 1462"/>
                <a:gd name="T2" fmla="*/ 513 w 1480"/>
                <a:gd name="T3" fmla="*/ 516 h 1462"/>
                <a:gd name="T4" fmla="*/ 289 w 1480"/>
                <a:gd name="T5" fmla="*/ 562 h 1462"/>
                <a:gd name="T6" fmla="*/ 215 w 1480"/>
                <a:gd name="T7" fmla="*/ 569 h 1462"/>
                <a:gd name="T8" fmla="*/ 71 w 1480"/>
                <a:gd name="T9" fmla="*/ 566 h 1462"/>
                <a:gd name="T10" fmla="*/ 71 w 1480"/>
                <a:gd name="T11" fmla="*/ 754 h 1462"/>
                <a:gd name="T12" fmla="*/ 161 w 1480"/>
                <a:gd name="T13" fmla="*/ 932 h 1462"/>
                <a:gd name="T14" fmla="*/ 264 w 1480"/>
                <a:gd name="T15" fmla="*/ 1099 h 1462"/>
                <a:gd name="T16" fmla="*/ 357 w 1480"/>
                <a:gd name="T17" fmla="*/ 1216 h 1462"/>
                <a:gd name="T18" fmla="*/ 425 w 1480"/>
                <a:gd name="T19" fmla="*/ 1284 h 1462"/>
                <a:gd name="T20" fmla="*/ 503 w 1480"/>
                <a:gd name="T21" fmla="*/ 1352 h 1462"/>
                <a:gd name="T22" fmla="*/ 570 w 1480"/>
                <a:gd name="T23" fmla="*/ 1399 h 1462"/>
                <a:gd name="T24" fmla="*/ 655 w 1480"/>
                <a:gd name="T25" fmla="*/ 1433 h 1462"/>
                <a:gd name="T26" fmla="*/ 784 w 1480"/>
                <a:gd name="T27" fmla="*/ 1458 h 1462"/>
                <a:gd name="T28" fmla="*/ 923 w 1480"/>
                <a:gd name="T29" fmla="*/ 1458 h 1462"/>
                <a:gd name="T30" fmla="*/ 1061 w 1480"/>
                <a:gd name="T31" fmla="*/ 1430 h 1462"/>
                <a:gd name="T32" fmla="*/ 1192 w 1480"/>
                <a:gd name="T33" fmla="*/ 1380 h 1462"/>
                <a:gd name="T34" fmla="*/ 1307 w 1480"/>
                <a:gd name="T35" fmla="*/ 1306 h 1462"/>
                <a:gd name="T36" fmla="*/ 1353 w 1480"/>
                <a:gd name="T37" fmla="*/ 1263 h 1462"/>
                <a:gd name="T38" fmla="*/ 1395 w 1480"/>
                <a:gd name="T39" fmla="*/ 1213 h 1462"/>
                <a:gd name="T40" fmla="*/ 1428 w 1480"/>
                <a:gd name="T41" fmla="*/ 1156 h 1462"/>
                <a:gd name="T42" fmla="*/ 1449 w 1480"/>
                <a:gd name="T43" fmla="*/ 1096 h 1462"/>
                <a:gd name="T44" fmla="*/ 1470 w 1480"/>
                <a:gd name="T45" fmla="*/ 1003 h 1462"/>
                <a:gd name="T46" fmla="*/ 1480 w 1480"/>
                <a:gd name="T47" fmla="*/ 914 h 1462"/>
                <a:gd name="T48" fmla="*/ 1477 w 1480"/>
                <a:gd name="T49" fmla="*/ 740 h 1462"/>
                <a:gd name="T50" fmla="*/ 1449 w 1480"/>
                <a:gd name="T51" fmla="*/ 569 h 1462"/>
                <a:gd name="T52" fmla="*/ 1402 w 1480"/>
                <a:gd name="T53" fmla="*/ 391 h 1462"/>
                <a:gd name="T54" fmla="*/ 1356 w 1480"/>
                <a:gd name="T55" fmla="*/ 235 h 1462"/>
                <a:gd name="T56" fmla="*/ 1321 w 1480"/>
                <a:gd name="T57" fmla="*/ 139 h 1462"/>
                <a:gd name="T58" fmla="*/ 1282 w 1480"/>
                <a:gd name="T59" fmla="*/ 42 h 1462"/>
                <a:gd name="T60" fmla="*/ 1257 w 1480"/>
                <a:gd name="T61" fmla="*/ 0 h 1462"/>
                <a:gd name="T62" fmla="*/ 1260 w 1480"/>
                <a:gd name="T63" fmla="*/ 15 h 1462"/>
                <a:gd name="T64" fmla="*/ 1246 w 1480"/>
                <a:gd name="T65" fmla="*/ 49 h 1462"/>
                <a:gd name="T66" fmla="*/ 1207 w 1480"/>
                <a:gd name="T67" fmla="*/ 110 h 1462"/>
                <a:gd name="T68" fmla="*/ 1143 w 1480"/>
                <a:gd name="T69" fmla="*/ 185 h 1462"/>
                <a:gd name="T70" fmla="*/ 1050 w 1480"/>
                <a:gd name="T71" fmla="*/ 281 h 1462"/>
                <a:gd name="T72" fmla="*/ 950 w 1480"/>
                <a:gd name="T73" fmla="*/ 352 h 1462"/>
                <a:gd name="T74" fmla="*/ 851 w 1480"/>
                <a:gd name="T75" fmla="*/ 406 h 1462"/>
                <a:gd name="T76" fmla="*/ 737 w 1480"/>
                <a:gd name="T77" fmla="*/ 455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80" h="1462">
                  <a:moveTo>
                    <a:pt x="737" y="455"/>
                  </a:moveTo>
                  <a:lnTo>
                    <a:pt x="680" y="473"/>
                  </a:lnTo>
                  <a:lnTo>
                    <a:pt x="627" y="491"/>
                  </a:lnTo>
                  <a:lnTo>
                    <a:pt x="513" y="516"/>
                  </a:lnTo>
                  <a:lnTo>
                    <a:pt x="399" y="540"/>
                  </a:lnTo>
                  <a:lnTo>
                    <a:pt x="289" y="562"/>
                  </a:lnTo>
                  <a:lnTo>
                    <a:pt x="254" y="566"/>
                  </a:lnTo>
                  <a:lnTo>
                    <a:pt x="215" y="569"/>
                  </a:lnTo>
                  <a:lnTo>
                    <a:pt x="143" y="569"/>
                  </a:lnTo>
                  <a:lnTo>
                    <a:pt x="71" y="566"/>
                  </a:lnTo>
                  <a:lnTo>
                    <a:pt x="0" y="562"/>
                  </a:lnTo>
                  <a:lnTo>
                    <a:pt x="71" y="754"/>
                  </a:lnTo>
                  <a:lnTo>
                    <a:pt x="115" y="843"/>
                  </a:lnTo>
                  <a:lnTo>
                    <a:pt x="161" y="932"/>
                  </a:lnTo>
                  <a:lnTo>
                    <a:pt x="210" y="1018"/>
                  </a:lnTo>
                  <a:lnTo>
                    <a:pt x="264" y="1099"/>
                  </a:lnTo>
                  <a:lnTo>
                    <a:pt x="325" y="1177"/>
                  </a:lnTo>
                  <a:lnTo>
                    <a:pt x="357" y="1216"/>
                  </a:lnTo>
                  <a:lnTo>
                    <a:pt x="388" y="1252"/>
                  </a:lnTo>
                  <a:lnTo>
                    <a:pt x="425" y="1284"/>
                  </a:lnTo>
                  <a:lnTo>
                    <a:pt x="464" y="1320"/>
                  </a:lnTo>
                  <a:lnTo>
                    <a:pt x="503" y="1352"/>
                  </a:lnTo>
                  <a:lnTo>
                    <a:pt x="545" y="1380"/>
                  </a:lnTo>
                  <a:lnTo>
                    <a:pt x="570" y="1399"/>
                  </a:lnTo>
                  <a:lnTo>
                    <a:pt x="598" y="1409"/>
                  </a:lnTo>
                  <a:lnTo>
                    <a:pt x="655" y="1433"/>
                  </a:lnTo>
                  <a:lnTo>
                    <a:pt x="720" y="1448"/>
                  </a:lnTo>
                  <a:lnTo>
                    <a:pt x="784" y="1458"/>
                  </a:lnTo>
                  <a:lnTo>
                    <a:pt x="851" y="1462"/>
                  </a:lnTo>
                  <a:lnTo>
                    <a:pt x="923" y="1458"/>
                  </a:lnTo>
                  <a:lnTo>
                    <a:pt x="994" y="1448"/>
                  </a:lnTo>
                  <a:lnTo>
                    <a:pt x="1061" y="1430"/>
                  </a:lnTo>
                  <a:lnTo>
                    <a:pt x="1128" y="1409"/>
                  </a:lnTo>
                  <a:lnTo>
                    <a:pt x="1192" y="1380"/>
                  </a:lnTo>
                  <a:lnTo>
                    <a:pt x="1253" y="1345"/>
                  </a:lnTo>
                  <a:lnTo>
                    <a:pt x="1307" y="1306"/>
                  </a:lnTo>
                  <a:lnTo>
                    <a:pt x="1331" y="1284"/>
                  </a:lnTo>
                  <a:lnTo>
                    <a:pt x="1353" y="1263"/>
                  </a:lnTo>
                  <a:lnTo>
                    <a:pt x="1374" y="1238"/>
                  </a:lnTo>
                  <a:lnTo>
                    <a:pt x="1395" y="1213"/>
                  </a:lnTo>
                  <a:lnTo>
                    <a:pt x="1414" y="1184"/>
                  </a:lnTo>
                  <a:lnTo>
                    <a:pt x="1428" y="1156"/>
                  </a:lnTo>
                  <a:lnTo>
                    <a:pt x="1438" y="1128"/>
                  </a:lnTo>
                  <a:lnTo>
                    <a:pt x="1449" y="1096"/>
                  </a:lnTo>
                  <a:lnTo>
                    <a:pt x="1460" y="1050"/>
                  </a:lnTo>
                  <a:lnTo>
                    <a:pt x="1470" y="1003"/>
                  </a:lnTo>
                  <a:lnTo>
                    <a:pt x="1477" y="960"/>
                  </a:lnTo>
                  <a:lnTo>
                    <a:pt x="1480" y="914"/>
                  </a:lnTo>
                  <a:lnTo>
                    <a:pt x="1480" y="828"/>
                  </a:lnTo>
                  <a:lnTo>
                    <a:pt x="1477" y="740"/>
                  </a:lnTo>
                  <a:lnTo>
                    <a:pt x="1463" y="655"/>
                  </a:lnTo>
                  <a:lnTo>
                    <a:pt x="1449" y="569"/>
                  </a:lnTo>
                  <a:lnTo>
                    <a:pt x="1428" y="481"/>
                  </a:lnTo>
                  <a:lnTo>
                    <a:pt x="1402" y="391"/>
                  </a:lnTo>
                  <a:lnTo>
                    <a:pt x="1374" y="284"/>
                  </a:lnTo>
                  <a:lnTo>
                    <a:pt x="1356" y="235"/>
                  </a:lnTo>
                  <a:lnTo>
                    <a:pt x="1338" y="185"/>
                  </a:lnTo>
                  <a:lnTo>
                    <a:pt x="1321" y="139"/>
                  </a:lnTo>
                  <a:lnTo>
                    <a:pt x="1303" y="89"/>
                  </a:lnTo>
                  <a:lnTo>
                    <a:pt x="1282" y="42"/>
                  </a:lnTo>
                  <a:lnTo>
                    <a:pt x="1270" y="22"/>
                  </a:lnTo>
                  <a:lnTo>
                    <a:pt x="1257" y="0"/>
                  </a:lnTo>
                  <a:lnTo>
                    <a:pt x="1260" y="7"/>
                  </a:lnTo>
                  <a:lnTo>
                    <a:pt x="1260" y="15"/>
                  </a:lnTo>
                  <a:lnTo>
                    <a:pt x="1257" y="29"/>
                  </a:lnTo>
                  <a:lnTo>
                    <a:pt x="1246" y="49"/>
                  </a:lnTo>
                  <a:lnTo>
                    <a:pt x="1235" y="71"/>
                  </a:lnTo>
                  <a:lnTo>
                    <a:pt x="1207" y="110"/>
                  </a:lnTo>
                  <a:lnTo>
                    <a:pt x="1185" y="135"/>
                  </a:lnTo>
                  <a:lnTo>
                    <a:pt x="1143" y="185"/>
                  </a:lnTo>
                  <a:lnTo>
                    <a:pt x="1097" y="235"/>
                  </a:lnTo>
                  <a:lnTo>
                    <a:pt x="1050" y="281"/>
                  </a:lnTo>
                  <a:lnTo>
                    <a:pt x="997" y="320"/>
                  </a:lnTo>
                  <a:lnTo>
                    <a:pt x="950" y="352"/>
                  </a:lnTo>
                  <a:lnTo>
                    <a:pt x="901" y="381"/>
                  </a:lnTo>
                  <a:lnTo>
                    <a:pt x="851" y="406"/>
                  </a:lnTo>
                  <a:lnTo>
                    <a:pt x="801" y="427"/>
                  </a:lnTo>
                  <a:lnTo>
                    <a:pt x="737" y="455"/>
                  </a:lnTo>
                  <a:close/>
                </a:path>
              </a:pathLst>
            </a:custGeom>
            <a:solidFill>
              <a:srgbClr val="ECA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6"/>
            <p:cNvSpPr>
              <a:spLocks/>
            </p:cNvSpPr>
            <p:nvPr/>
          </p:nvSpPr>
          <p:spPr bwMode="auto">
            <a:xfrm>
              <a:off x="2747963" y="2781300"/>
              <a:ext cx="57150" cy="55563"/>
            </a:xfrm>
            <a:custGeom>
              <a:avLst/>
              <a:gdLst>
                <a:gd name="T0" fmla="*/ 74 w 577"/>
                <a:gd name="T1" fmla="*/ 470 h 559"/>
                <a:gd name="T2" fmla="*/ 100 w 577"/>
                <a:gd name="T3" fmla="*/ 495 h 559"/>
                <a:gd name="T4" fmla="*/ 128 w 577"/>
                <a:gd name="T5" fmla="*/ 512 h 559"/>
                <a:gd name="T6" fmla="*/ 157 w 577"/>
                <a:gd name="T7" fmla="*/ 530 h 559"/>
                <a:gd name="T8" fmla="*/ 185 w 577"/>
                <a:gd name="T9" fmla="*/ 544 h 559"/>
                <a:gd name="T10" fmla="*/ 220 w 577"/>
                <a:gd name="T11" fmla="*/ 552 h 559"/>
                <a:gd name="T12" fmla="*/ 252 w 577"/>
                <a:gd name="T13" fmla="*/ 559 h 559"/>
                <a:gd name="T14" fmla="*/ 284 w 577"/>
                <a:gd name="T15" fmla="*/ 559 h 559"/>
                <a:gd name="T16" fmla="*/ 320 w 577"/>
                <a:gd name="T17" fmla="*/ 559 h 559"/>
                <a:gd name="T18" fmla="*/ 352 w 577"/>
                <a:gd name="T19" fmla="*/ 552 h 559"/>
                <a:gd name="T20" fmla="*/ 388 w 577"/>
                <a:gd name="T21" fmla="*/ 541 h 559"/>
                <a:gd name="T22" fmla="*/ 420 w 577"/>
                <a:gd name="T23" fmla="*/ 524 h 559"/>
                <a:gd name="T24" fmla="*/ 452 w 577"/>
                <a:gd name="T25" fmla="*/ 502 h 559"/>
                <a:gd name="T26" fmla="*/ 481 w 577"/>
                <a:gd name="T27" fmla="*/ 473 h 559"/>
                <a:gd name="T28" fmla="*/ 509 w 577"/>
                <a:gd name="T29" fmla="*/ 441 h 559"/>
                <a:gd name="T30" fmla="*/ 533 w 577"/>
                <a:gd name="T31" fmla="*/ 402 h 559"/>
                <a:gd name="T32" fmla="*/ 555 w 577"/>
                <a:gd name="T33" fmla="*/ 356 h 559"/>
                <a:gd name="T34" fmla="*/ 566 w 577"/>
                <a:gd name="T35" fmla="*/ 334 h 559"/>
                <a:gd name="T36" fmla="*/ 572 w 577"/>
                <a:gd name="T37" fmla="*/ 314 h 559"/>
                <a:gd name="T38" fmla="*/ 577 w 577"/>
                <a:gd name="T39" fmla="*/ 288 h 559"/>
                <a:gd name="T40" fmla="*/ 577 w 577"/>
                <a:gd name="T41" fmla="*/ 268 h 559"/>
                <a:gd name="T42" fmla="*/ 577 w 577"/>
                <a:gd name="T43" fmla="*/ 246 h 559"/>
                <a:gd name="T44" fmla="*/ 572 w 577"/>
                <a:gd name="T45" fmla="*/ 224 h 559"/>
                <a:gd name="T46" fmla="*/ 559 w 577"/>
                <a:gd name="T47" fmla="*/ 185 h 559"/>
                <a:gd name="T48" fmla="*/ 541 w 577"/>
                <a:gd name="T49" fmla="*/ 146 h 559"/>
                <a:gd name="T50" fmla="*/ 516 w 577"/>
                <a:gd name="T51" fmla="*/ 110 h 559"/>
                <a:gd name="T52" fmla="*/ 484 w 577"/>
                <a:gd name="T53" fmla="*/ 78 h 559"/>
                <a:gd name="T54" fmla="*/ 448 w 577"/>
                <a:gd name="T55" fmla="*/ 54 h 559"/>
                <a:gd name="T56" fmla="*/ 409 w 577"/>
                <a:gd name="T57" fmla="*/ 32 h 559"/>
                <a:gd name="T58" fmla="*/ 367 w 577"/>
                <a:gd name="T59" fmla="*/ 14 h 559"/>
                <a:gd name="T60" fmla="*/ 323 w 577"/>
                <a:gd name="T61" fmla="*/ 4 h 559"/>
                <a:gd name="T62" fmla="*/ 281 w 577"/>
                <a:gd name="T63" fmla="*/ 0 h 559"/>
                <a:gd name="T64" fmla="*/ 235 w 577"/>
                <a:gd name="T65" fmla="*/ 4 h 559"/>
                <a:gd name="T66" fmla="*/ 193 w 577"/>
                <a:gd name="T67" fmla="*/ 19 h 559"/>
                <a:gd name="T68" fmla="*/ 174 w 577"/>
                <a:gd name="T69" fmla="*/ 26 h 559"/>
                <a:gd name="T70" fmla="*/ 154 w 577"/>
                <a:gd name="T71" fmla="*/ 36 h 559"/>
                <a:gd name="T72" fmla="*/ 135 w 577"/>
                <a:gd name="T73" fmla="*/ 50 h 559"/>
                <a:gd name="T74" fmla="*/ 113 w 577"/>
                <a:gd name="T75" fmla="*/ 65 h 559"/>
                <a:gd name="T76" fmla="*/ 89 w 577"/>
                <a:gd name="T77" fmla="*/ 93 h 559"/>
                <a:gd name="T78" fmla="*/ 64 w 577"/>
                <a:gd name="T79" fmla="*/ 121 h 559"/>
                <a:gd name="T80" fmla="*/ 42 w 577"/>
                <a:gd name="T81" fmla="*/ 149 h 559"/>
                <a:gd name="T82" fmla="*/ 29 w 577"/>
                <a:gd name="T83" fmla="*/ 178 h 559"/>
                <a:gd name="T84" fmla="*/ 15 w 577"/>
                <a:gd name="T85" fmla="*/ 207 h 559"/>
                <a:gd name="T86" fmla="*/ 7 w 577"/>
                <a:gd name="T87" fmla="*/ 232 h 559"/>
                <a:gd name="T88" fmla="*/ 0 w 577"/>
                <a:gd name="T89" fmla="*/ 260 h 559"/>
                <a:gd name="T90" fmla="*/ 0 w 577"/>
                <a:gd name="T91" fmla="*/ 288 h 559"/>
                <a:gd name="T92" fmla="*/ 0 w 577"/>
                <a:gd name="T93" fmla="*/ 314 h 559"/>
                <a:gd name="T94" fmla="*/ 3 w 577"/>
                <a:gd name="T95" fmla="*/ 339 h 559"/>
                <a:gd name="T96" fmla="*/ 10 w 577"/>
                <a:gd name="T97" fmla="*/ 363 h 559"/>
                <a:gd name="T98" fmla="*/ 18 w 577"/>
                <a:gd name="T99" fmla="*/ 388 h 559"/>
                <a:gd name="T100" fmla="*/ 29 w 577"/>
                <a:gd name="T101" fmla="*/ 410 h 559"/>
                <a:gd name="T102" fmla="*/ 42 w 577"/>
                <a:gd name="T103" fmla="*/ 431 h 559"/>
                <a:gd name="T104" fmla="*/ 57 w 577"/>
                <a:gd name="T105" fmla="*/ 452 h 559"/>
                <a:gd name="T106" fmla="*/ 74 w 577"/>
                <a:gd name="T107" fmla="*/ 47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7" h="559">
                  <a:moveTo>
                    <a:pt x="74" y="470"/>
                  </a:moveTo>
                  <a:lnTo>
                    <a:pt x="100" y="495"/>
                  </a:lnTo>
                  <a:lnTo>
                    <a:pt x="128" y="512"/>
                  </a:lnTo>
                  <a:lnTo>
                    <a:pt x="157" y="530"/>
                  </a:lnTo>
                  <a:lnTo>
                    <a:pt x="185" y="544"/>
                  </a:lnTo>
                  <a:lnTo>
                    <a:pt x="220" y="552"/>
                  </a:lnTo>
                  <a:lnTo>
                    <a:pt x="252" y="559"/>
                  </a:lnTo>
                  <a:lnTo>
                    <a:pt x="284" y="559"/>
                  </a:lnTo>
                  <a:lnTo>
                    <a:pt x="320" y="559"/>
                  </a:lnTo>
                  <a:lnTo>
                    <a:pt x="352" y="552"/>
                  </a:lnTo>
                  <a:lnTo>
                    <a:pt x="388" y="541"/>
                  </a:lnTo>
                  <a:lnTo>
                    <a:pt x="420" y="524"/>
                  </a:lnTo>
                  <a:lnTo>
                    <a:pt x="452" y="502"/>
                  </a:lnTo>
                  <a:lnTo>
                    <a:pt x="481" y="473"/>
                  </a:lnTo>
                  <a:lnTo>
                    <a:pt x="509" y="441"/>
                  </a:lnTo>
                  <a:lnTo>
                    <a:pt x="533" y="402"/>
                  </a:lnTo>
                  <a:lnTo>
                    <a:pt x="555" y="356"/>
                  </a:lnTo>
                  <a:lnTo>
                    <a:pt x="566" y="334"/>
                  </a:lnTo>
                  <a:lnTo>
                    <a:pt x="572" y="314"/>
                  </a:lnTo>
                  <a:lnTo>
                    <a:pt x="577" y="288"/>
                  </a:lnTo>
                  <a:lnTo>
                    <a:pt x="577" y="268"/>
                  </a:lnTo>
                  <a:lnTo>
                    <a:pt x="577" y="246"/>
                  </a:lnTo>
                  <a:lnTo>
                    <a:pt x="572" y="224"/>
                  </a:lnTo>
                  <a:lnTo>
                    <a:pt x="559" y="185"/>
                  </a:lnTo>
                  <a:lnTo>
                    <a:pt x="541" y="146"/>
                  </a:lnTo>
                  <a:lnTo>
                    <a:pt x="516" y="110"/>
                  </a:lnTo>
                  <a:lnTo>
                    <a:pt x="484" y="78"/>
                  </a:lnTo>
                  <a:lnTo>
                    <a:pt x="448" y="54"/>
                  </a:lnTo>
                  <a:lnTo>
                    <a:pt x="409" y="32"/>
                  </a:lnTo>
                  <a:lnTo>
                    <a:pt x="367" y="14"/>
                  </a:lnTo>
                  <a:lnTo>
                    <a:pt x="323" y="4"/>
                  </a:lnTo>
                  <a:lnTo>
                    <a:pt x="281" y="0"/>
                  </a:lnTo>
                  <a:lnTo>
                    <a:pt x="235" y="4"/>
                  </a:lnTo>
                  <a:lnTo>
                    <a:pt x="193" y="19"/>
                  </a:lnTo>
                  <a:lnTo>
                    <a:pt x="174" y="26"/>
                  </a:lnTo>
                  <a:lnTo>
                    <a:pt x="154" y="36"/>
                  </a:lnTo>
                  <a:lnTo>
                    <a:pt x="135" y="50"/>
                  </a:lnTo>
                  <a:lnTo>
                    <a:pt x="113" y="65"/>
                  </a:lnTo>
                  <a:lnTo>
                    <a:pt x="89" y="93"/>
                  </a:lnTo>
                  <a:lnTo>
                    <a:pt x="64" y="121"/>
                  </a:lnTo>
                  <a:lnTo>
                    <a:pt x="42" y="149"/>
                  </a:lnTo>
                  <a:lnTo>
                    <a:pt x="29" y="178"/>
                  </a:lnTo>
                  <a:lnTo>
                    <a:pt x="15" y="207"/>
                  </a:lnTo>
                  <a:lnTo>
                    <a:pt x="7" y="232"/>
                  </a:lnTo>
                  <a:lnTo>
                    <a:pt x="0" y="260"/>
                  </a:lnTo>
                  <a:lnTo>
                    <a:pt x="0" y="288"/>
                  </a:lnTo>
                  <a:lnTo>
                    <a:pt x="0" y="314"/>
                  </a:lnTo>
                  <a:lnTo>
                    <a:pt x="3" y="339"/>
                  </a:lnTo>
                  <a:lnTo>
                    <a:pt x="10" y="363"/>
                  </a:lnTo>
                  <a:lnTo>
                    <a:pt x="18" y="388"/>
                  </a:lnTo>
                  <a:lnTo>
                    <a:pt x="29" y="410"/>
                  </a:lnTo>
                  <a:lnTo>
                    <a:pt x="42" y="431"/>
                  </a:lnTo>
                  <a:lnTo>
                    <a:pt x="57" y="452"/>
                  </a:lnTo>
                  <a:lnTo>
                    <a:pt x="74" y="4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"/>
            <p:cNvSpPr>
              <a:spLocks noEditPoints="1"/>
            </p:cNvSpPr>
            <p:nvPr/>
          </p:nvSpPr>
          <p:spPr bwMode="auto">
            <a:xfrm>
              <a:off x="2741613" y="2774950"/>
              <a:ext cx="69850" cy="68263"/>
            </a:xfrm>
            <a:custGeom>
              <a:avLst/>
              <a:gdLst>
                <a:gd name="T0" fmla="*/ 96 w 698"/>
                <a:gd name="T1" fmla="*/ 118 h 683"/>
                <a:gd name="T2" fmla="*/ 44 w 698"/>
                <a:gd name="T3" fmla="*/ 192 h 683"/>
                <a:gd name="T4" fmla="*/ 15 w 698"/>
                <a:gd name="T5" fmla="*/ 260 h 683"/>
                <a:gd name="T6" fmla="*/ 0 w 698"/>
                <a:gd name="T7" fmla="*/ 320 h 683"/>
                <a:gd name="T8" fmla="*/ 0 w 698"/>
                <a:gd name="T9" fmla="*/ 377 h 683"/>
                <a:gd name="T10" fmla="*/ 11 w 698"/>
                <a:gd name="T11" fmla="*/ 438 h 683"/>
                <a:gd name="T12" fmla="*/ 36 w 698"/>
                <a:gd name="T13" fmla="*/ 498 h 683"/>
                <a:gd name="T14" fmla="*/ 71 w 698"/>
                <a:gd name="T15" fmla="*/ 551 h 683"/>
                <a:gd name="T16" fmla="*/ 125 w 698"/>
                <a:gd name="T17" fmla="*/ 604 h 683"/>
                <a:gd name="T18" fmla="*/ 200 w 698"/>
                <a:gd name="T19" fmla="*/ 648 h 683"/>
                <a:gd name="T20" fmla="*/ 278 w 698"/>
                <a:gd name="T21" fmla="*/ 675 h 683"/>
                <a:gd name="T22" fmla="*/ 364 w 698"/>
                <a:gd name="T23" fmla="*/ 683 h 683"/>
                <a:gd name="T24" fmla="*/ 445 w 698"/>
                <a:gd name="T25" fmla="*/ 665 h 683"/>
                <a:gd name="T26" fmla="*/ 527 w 698"/>
                <a:gd name="T27" fmla="*/ 626 h 683"/>
                <a:gd name="T28" fmla="*/ 594 w 698"/>
                <a:gd name="T29" fmla="*/ 569 h 683"/>
                <a:gd name="T30" fmla="*/ 652 w 698"/>
                <a:gd name="T31" fmla="*/ 487 h 683"/>
                <a:gd name="T32" fmla="*/ 684 w 698"/>
                <a:gd name="T33" fmla="*/ 416 h 683"/>
                <a:gd name="T34" fmla="*/ 694 w 698"/>
                <a:gd name="T35" fmla="*/ 367 h 683"/>
                <a:gd name="T36" fmla="*/ 698 w 698"/>
                <a:gd name="T37" fmla="*/ 316 h 683"/>
                <a:gd name="T38" fmla="*/ 691 w 698"/>
                <a:gd name="T39" fmla="*/ 267 h 683"/>
                <a:gd name="T40" fmla="*/ 677 w 698"/>
                <a:gd name="T41" fmla="*/ 216 h 683"/>
                <a:gd name="T42" fmla="*/ 652 w 698"/>
                <a:gd name="T43" fmla="*/ 170 h 683"/>
                <a:gd name="T44" fmla="*/ 620 w 698"/>
                <a:gd name="T45" fmla="*/ 128 h 683"/>
                <a:gd name="T46" fmla="*/ 581 w 698"/>
                <a:gd name="T47" fmla="*/ 89 h 683"/>
                <a:gd name="T48" fmla="*/ 513 w 698"/>
                <a:gd name="T49" fmla="*/ 46 h 683"/>
                <a:gd name="T50" fmla="*/ 406 w 698"/>
                <a:gd name="T51" fmla="*/ 7 h 683"/>
                <a:gd name="T52" fmla="*/ 352 w 698"/>
                <a:gd name="T53" fmla="*/ 0 h 683"/>
                <a:gd name="T54" fmla="*/ 296 w 698"/>
                <a:gd name="T55" fmla="*/ 3 h 683"/>
                <a:gd name="T56" fmla="*/ 239 w 698"/>
                <a:gd name="T57" fmla="*/ 18 h 683"/>
                <a:gd name="T58" fmla="*/ 186 w 698"/>
                <a:gd name="T59" fmla="*/ 43 h 683"/>
                <a:gd name="T60" fmla="*/ 135 w 698"/>
                <a:gd name="T61" fmla="*/ 82 h 683"/>
                <a:gd name="T62" fmla="*/ 125 w 698"/>
                <a:gd name="T63" fmla="*/ 328 h 683"/>
                <a:gd name="T64" fmla="*/ 135 w 698"/>
                <a:gd name="T65" fmla="*/ 281 h 683"/>
                <a:gd name="T66" fmla="*/ 161 w 698"/>
                <a:gd name="T67" fmla="*/ 235 h 683"/>
                <a:gd name="T68" fmla="*/ 196 w 698"/>
                <a:gd name="T69" fmla="*/ 192 h 683"/>
                <a:gd name="T70" fmla="*/ 232 w 698"/>
                <a:gd name="T71" fmla="*/ 157 h 683"/>
                <a:gd name="T72" fmla="*/ 281 w 698"/>
                <a:gd name="T73" fmla="*/ 131 h 683"/>
                <a:gd name="T74" fmla="*/ 352 w 698"/>
                <a:gd name="T75" fmla="*/ 125 h 683"/>
                <a:gd name="T76" fmla="*/ 424 w 698"/>
                <a:gd name="T77" fmla="*/ 138 h 683"/>
                <a:gd name="T78" fmla="*/ 484 w 698"/>
                <a:gd name="T79" fmla="*/ 170 h 683"/>
                <a:gd name="T80" fmla="*/ 530 w 698"/>
                <a:gd name="T81" fmla="*/ 213 h 683"/>
                <a:gd name="T82" fmla="*/ 562 w 698"/>
                <a:gd name="T83" fmla="*/ 263 h 683"/>
                <a:gd name="T84" fmla="*/ 577 w 698"/>
                <a:gd name="T85" fmla="*/ 323 h 683"/>
                <a:gd name="T86" fmla="*/ 562 w 698"/>
                <a:gd name="T87" fmla="*/ 391 h 683"/>
                <a:gd name="T88" fmla="*/ 527 w 698"/>
                <a:gd name="T89" fmla="*/ 455 h 683"/>
                <a:gd name="T90" fmla="*/ 484 w 698"/>
                <a:gd name="T91" fmla="*/ 505 h 683"/>
                <a:gd name="T92" fmla="*/ 438 w 698"/>
                <a:gd name="T93" fmla="*/ 538 h 683"/>
                <a:gd name="T94" fmla="*/ 381 w 698"/>
                <a:gd name="T95" fmla="*/ 555 h 683"/>
                <a:gd name="T96" fmla="*/ 328 w 698"/>
                <a:gd name="T97" fmla="*/ 558 h 683"/>
                <a:gd name="T98" fmla="*/ 274 w 698"/>
                <a:gd name="T99" fmla="*/ 548 h 683"/>
                <a:gd name="T100" fmla="*/ 225 w 698"/>
                <a:gd name="T101" fmla="*/ 523 h 683"/>
                <a:gd name="T102" fmla="*/ 179 w 698"/>
                <a:gd name="T103" fmla="*/ 487 h 683"/>
                <a:gd name="T104" fmla="*/ 135 w 698"/>
                <a:gd name="T105" fmla="*/ 423 h 683"/>
                <a:gd name="T106" fmla="*/ 122 w 698"/>
                <a:gd name="T107" fmla="*/ 348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98" h="683">
                  <a:moveTo>
                    <a:pt x="135" y="82"/>
                  </a:moveTo>
                  <a:lnTo>
                    <a:pt x="96" y="118"/>
                  </a:lnTo>
                  <a:lnTo>
                    <a:pt x="68" y="157"/>
                  </a:lnTo>
                  <a:lnTo>
                    <a:pt x="44" y="192"/>
                  </a:lnTo>
                  <a:lnTo>
                    <a:pt x="25" y="228"/>
                  </a:lnTo>
                  <a:lnTo>
                    <a:pt x="15" y="260"/>
                  </a:lnTo>
                  <a:lnTo>
                    <a:pt x="5" y="292"/>
                  </a:lnTo>
                  <a:lnTo>
                    <a:pt x="0" y="320"/>
                  </a:lnTo>
                  <a:lnTo>
                    <a:pt x="0" y="348"/>
                  </a:lnTo>
                  <a:lnTo>
                    <a:pt x="0" y="377"/>
                  </a:lnTo>
                  <a:lnTo>
                    <a:pt x="5" y="409"/>
                  </a:lnTo>
                  <a:lnTo>
                    <a:pt x="11" y="438"/>
                  </a:lnTo>
                  <a:lnTo>
                    <a:pt x="22" y="470"/>
                  </a:lnTo>
                  <a:lnTo>
                    <a:pt x="36" y="498"/>
                  </a:lnTo>
                  <a:lnTo>
                    <a:pt x="51" y="523"/>
                  </a:lnTo>
                  <a:lnTo>
                    <a:pt x="71" y="551"/>
                  </a:lnTo>
                  <a:lnTo>
                    <a:pt x="93" y="572"/>
                  </a:lnTo>
                  <a:lnTo>
                    <a:pt x="125" y="604"/>
                  </a:lnTo>
                  <a:lnTo>
                    <a:pt x="161" y="629"/>
                  </a:lnTo>
                  <a:lnTo>
                    <a:pt x="200" y="648"/>
                  </a:lnTo>
                  <a:lnTo>
                    <a:pt x="239" y="665"/>
                  </a:lnTo>
                  <a:lnTo>
                    <a:pt x="278" y="675"/>
                  </a:lnTo>
                  <a:lnTo>
                    <a:pt x="321" y="680"/>
                  </a:lnTo>
                  <a:lnTo>
                    <a:pt x="364" y="683"/>
                  </a:lnTo>
                  <a:lnTo>
                    <a:pt x="403" y="675"/>
                  </a:lnTo>
                  <a:lnTo>
                    <a:pt x="445" y="665"/>
                  </a:lnTo>
                  <a:lnTo>
                    <a:pt x="488" y="651"/>
                  </a:lnTo>
                  <a:lnTo>
                    <a:pt x="527" y="626"/>
                  </a:lnTo>
                  <a:lnTo>
                    <a:pt x="559" y="601"/>
                  </a:lnTo>
                  <a:lnTo>
                    <a:pt x="594" y="569"/>
                  </a:lnTo>
                  <a:lnTo>
                    <a:pt x="623" y="530"/>
                  </a:lnTo>
                  <a:lnTo>
                    <a:pt x="652" y="487"/>
                  </a:lnTo>
                  <a:lnTo>
                    <a:pt x="674" y="441"/>
                  </a:lnTo>
                  <a:lnTo>
                    <a:pt x="684" y="416"/>
                  </a:lnTo>
                  <a:lnTo>
                    <a:pt x="691" y="391"/>
                  </a:lnTo>
                  <a:lnTo>
                    <a:pt x="694" y="367"/>
                  </a:lnTo>
                  <a:lnTo>
                    <a:pt x="698" y="341"/>
                  </a:lnTo>
                  <a:lnTo>
                    <a:pt x="698" y="316"/>
                  </a:lnTo>
                  <a:lnTo>
                    <a:pt x="698" y="292"/>
                  </a:lnTo>
                  <a:lnTo>
                    <a:pt x="691" y="267"/>
                  </a:lnTo>
                  <a:lnTo>
                    <a:pt x="687" y="242"/>
                  </a:lnTo>
                  <a:lnTo>
                    <a:pt x="677" y="216"/>
                  </a:lnTo>
                  <a:lnTo>
                    <a:pt x="666" y="196"/>
                  </a:lnTo>
                  <a:lnTo>
                    <a:pt x="652" y="170"/>
                  </a:lnTo>
                  <a:lnTo>
                    <a:pt x="638" y="150"/>
                  </a:lnTo>
                  <a:lnTo>
                    <a:pt x="620" y="128"/>
                  </a:lnTo>
                  <a:lnTo>
                    <a:pt x="602" y="110"/>
                  </a:lnTo>
                  <a:lnTo>
                    <a:pt x="581" y="89"/>
                  </a:lnTo>
                  <a:lnTo>
                    <a:pt x="555" y="71"/>
                  </a:lnTo>
                  <a:lnTo>
                    <a:pt x="513" y="46"/>
                  </a:lnTo>
                  <a:lnTo>
                    <a:pt x="459" y="21"/>
                  </a:lnTo>
                  <a:lnTo>
                    <a:pt x="406" y="7"/>
                  </a:lnTo>
                  <a:lnTo>
                    <a:pt x="381" y="3"/>
                  </a:lnTo>
                  <a:lnTo>
                    <a:pt x="352" y="0"/>
                  </a:lnTo>
                  <a:lnTo>
                    <a:pt x="325" y="0"/>
                  </a:lnTo>
                  <a:lnTo>
                    <a:pt x="296" y="3"/>
                  </a:lnTo>
                  <a:lnTo>
                    <a:pt x="267" y="11"/>
                  </a:lnTo>
                  <a:lnTo>
                    <a:pt x="239" y="18"/>
                  </a:lnTo>
                  <a:lnTo>
                    <a:pt x="210" y="28"/>
                  </a:lnTo>
                  <a:lnTo>
                    <a:pt x="186" y="43"/>
                  </a:lnTo>
                  <a:lnTo>
                    <a:pt x="161" y="60"/>
                  </a:lnTo>
                  <a:lnTo>
                    <a:pt x="135" y="82"/>
                  </a:lnTo>
                  <a:close/>
                  <a:moveTo>
                    <a:pt x="122" y="348"/>
                  </a:moveTo>
                  <a:lnTo>
                    <a:pt x="125" y="328"/>
                  </a:lnTo>
                  <a:lnTo>
                    <a:pt x="129" y="302"/>
                  </a:lnTo>
                  <a:lnTo>
                    <a:pt x="135" y="281"/>
                  </a:lnTo>
                  <a:lnTo>
                    <a:pt x="147" y="260"/>
                  </a:lnTo>
                  <a:lnTo>
                    <a:pt x="161" y="235"/>
                  </a:lnTo>
                  <a:lnTo>
                    <a:pt x="179" y="213"/>
                  </a:lnTo>
                  <a:lnTo>
                    <a:pt x="196" y="192"/>
                  </a:lnTo>
                  <a:lnTo>
                    <a:pt x="218" y="170"/>
                  </a:lnTo>
                  <a:lnTo>
                    <a:pt x="232" y="157"/>
                  </a:lnTo>
                  <a:lnTo>
                    <a:pt x="250" y="145"/>
                  </a:lnTo>
                  <a:lnTo>
                    <a:pt x="281" y="131"/>
                  </a:lnTo>
                  <a:lnTo>
                    <a:pt x="317" y="125"/>
                  </a:lnTo>
                  <a:lnTo>
                    <a:pt x="352" y="125"/>
                  </a:lnTo>
                  <a:lnTo>
                    <a:pt x="388" y="128"/>
                  </a:lnTo>
                  <a:lnTo>
                    <a:pt x="424" y="138"/>
                  </a:lnTo>
                  <a:lnTo>
                    <a:pt x="456" y="153"/>
                  </a:lnTo>
                  <a:lnTo>
                    <a:pt x="484" y="170"/>
                  </a:lnTo>
                  <a:lnTo>
                    <a:pt x="509" y="189"/>
                  </a:lnTo>
                  <a:lnTo>
                    <a:pt x="530" y="213"/>
                  </a:lnTo>
                  <a:lnTo>
                    <a:pt x="549" y="238"/>
                  </a:lnTo>
                  <a:lnTo>
                    <a:pt x="562" y="263"/>
                  </a:lnTo>
                  <a:lnTo>
                    <a:pt x="574" y="295"/>
                  </a:lnTo>
                  <a:lnTo>
                    <a:pt x="577" y="323"/>
                  </a:lnTo>
                  <a:lnTo>
                    <a:pt x="574" y="359"/>
                  </a:lnTo>
                  <a:lnTo>
                    <a:pt x="562" y="391"/>
                  </a:lnTo>
                  <a:lnTo>
                    <a:pt x="545" y="426"/>
                  </a:lnTo>
                  <a:lnTo>
                    <a:pt x="527" y="455"/>
                  </a:lnTo>
                  <a:lnTo>
                    <a:pt x="506" y="480"/>
                  </a:lnTo>
                  <a:lnTo>
                    <a:pt x="484" y="505"/>
                  </a:lnTo>
                  <a:lnTo>
                    <a:pt x="464" y="523"/>
                  </a:lnTo>
                  <a:lnTo>
                    <a:pt x="438" y="538"/>
                  </a:lnTo>
                  <a:lnTo>
                    <a:pt x="410" y="548"/>
                  </a:lnTo>
                  <a:lnTo>
                    <a:pt x="381" y="555"/>
                  </a:lnTo>
                  <a:lnTo>
                    <a:pt x="357" y="558"/>
                  </a:lnTo>
                  <a:lnTo>
                    <a:pt x="328" y="558"/>
                  </a:lnTo>
                  <a:lnTo>
                    <a:pt x="300" y="555"/>
                  </a:lnTo>
                  <a:lnTo>
                    <a:pt x="274" y="548"/>
                  </a:lnTo>
                  <a:lnTo>
                    <a:pt x="250" y="538"/>
                  </a:lnTo>
                  <a:lnTo>
                    <a:pt x="225" y="523"/>
                  </a:lnTo>
                  <a:lnTo>
                    <a:pt x="200" y="509"/>
                  </a:lnTo>
                  <a:lnTo>
                    <a:pt x="179" y="487"/>
                  </a:lnTo>
                  <a:lnTo>
                    <a:pt x="154" y="459"/>
                  </a:lnTo>
                  <a:lnTo>
                    <a:pt x="135" y="423"/>
                  </a:lnTo>
                  <a:lnTo>
                    <a:pt x="125" y="387"/>
                  </a:lnTo>
                  <a:lnTo>
                    <a:pt x="122" y="348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8"/>
            <p:cNvSpPr>
              <a:spLocks/>
            </p:cNvSpPr>
            <p:nvPr/>
          </p:nvSpPr>
          <p:spPr bwMode="auto">
            <a:xfrm>
              <a:off x="2425700" y="3074988"/>
              <a:ext cx="327025" cy="404813"/>
            </a:xfrm>
            <a:custGeom>
              <a:avLst/>
              <a:gdLst>
                <a:gd name="T0" fmla="*/ 826 w 3284"/>
                <a:gd name="T1" fmla="*/ 2586 h 4081"/>
                <a:gd name="T2" fmla="*/ 581 w 3284"/>
                <a:gd name="T3" fmla="*/ 2771 h 4081"/>
                <a:gd name="T4" fmla="*/ 335 w 3284"/>
                <a:gd name="T5" fmla="*/ 2956 h 4081"/>
                <a:gd name="T6" fmla="*/ 178 w 3284"/>
                <a:gd name="T7" fmla="*/ 3116 h 4081"/>
                <a:gd name="T8" fmla="*/ 65 w 3284"/>
                <a:gd name="T9" fmla="*/ 3312 h 4081"/>
                <a:gd name="T10" fmla="*/ 12 w 3284"/>
                <a:gd name="T11" fmla="*/ 3471 h 4081"/>
                <a:gd name="T12" fmla="*/ 4 w 3284"/>
                <a:gd name="T13" fmla="*/ 3596 h 4081"/>
                <a:gd name="T14" fmla="*/ 43 w 3284"/>
                <a:gd name="T15" fmla="*/ 3693 h 4081"/>
                <a:gd name="T16" fmla="*/ 129 w 3284"/>
                <a:gd name="T17" fmla="*/ 3778 h 4081"/>
                <a:gd name="T18" fmla="*/ 324 w 3284"/>
                <a:gd name="T19" fmla="*/ 3895 h 4081"/>
                <a:gd name="T20" fmla="*/ 552 w 3284"/>
                <a:gd name="T21" fmla="*/ 3995 h 4081"/>
                <a:gd name="T22" fmla="*/ 805 w 3284"/>
                <a:gd name="T23" fmla="*/ 4055 h 4081"/>
                <a:gd name="T24" fmla="*/ 1072 w 3284"/>
                <a:gd name="T25" fmla="*/ 4081 h 4081"/>
                <a:gd name="T26" fmla="*/ 1345 w 3284"/>
                <a:gd name="T27" fmla="*/ 4069 h 4081"/>
                <a:gd name="T28" fmla="*/ 1619 w 3284"/>
                <a:gd name="T29" fmla="*/ 4027 h 4081"/>
                <a:gd name="T30" fmla="*/ 1890 w 3284"/>
                <a:gd name="T31" fmla="*/ 3956 h 4081"/>
                <a:gd name="T32" fmla="*/ 2150 w 3284"/>
                <a:gd name="T33" fmla="*/ 3852 h 4081"/>
                <a:gd name="T34" fmla="*/ 2388 w 3284"/>
                <a:gd name="T35" fmla="*/ 3725 h 4081"/>
                <a:gd name="T36" fmla="*/ 2605 w 3284"/>
                <a:gd name="T37" fmla="*/ 3571 h 4081"/>
                <a:gd name="T38" fmla="*/ 2786 w 3284"/>
                <a:gd name="T39" fmla="*/ 3393 h 4081"/>
                <a:gd name="T40" fmla="*/ 2925 w 3284"/>
                <a:gd name="T41" fmla="*/ 3202 h 4081"/>
                <a:gd name="T42" fmla="*/ 3032 w 3284"/>
                <a:gd name="T43" fmla="*/ 2981 h 4081"/>
                <a:gd name="T44" fmla="*/ 3125 w 3284"/>
                <a:gd name="T45" fmla="*/ 2717 h 4081"/>
                <a:gd name="T46" fmla="*/ 3196 w 3284"/>
                <a:gd name="T47" fmla="*/ 2423 h 4081"/>
                <a:gd name="T48" fmla="*/ 3249 w 3284"/>
                <a:gd name="T49" fmla="*/ 2106 h 4081"/>
                <a:gd name="T50" fmla="*/ 3277 w 3284"/>
                <a:gd name="T51" fmla="*/ 1779 h 4081"/>
                <a:gd name="T52" fmla="*/ 3284 w 3284"/>
                <a:gd name="T53" fmla="*/ 1455 h 4081"/>
                <a:gd name="T54" fmla="*/ 3267 w 3284"/>
                <a:gd name="T55" fmla="*/ 1138 h 4081"/>
                <a:gd name="T56" fmla="*/ 3217 w 3284"/>
                <a:gd name="T57" fmla="*/ 850 h 4081"/>
                <a:gd name="T58" fmla="*/ 3142 w 3284"/>
                <a:gd name="T59" fmla="*/ 590 h 4081"/>
                <a:gd name="T60" fmla="*/ 3032 w 3284"/>
                <a:gd name="T61" fmla="*/ 380 h 4081"/>
                <a:gd name="T62" fmla="*/ 2869 w 3284"/>
                <a:gd name="T63" fmla="*/ 195 h 4081"/>
                <a:gd name="T64" fmla="*/ 2683 w 3284"/>
                <a:gd name="T65" fmla="*/ 71 h 4081"/>
                <a:gd name="T66" fmla="*/ 2491 w 3284"/>
                <a:gd name="T67" fmla="*/ 7 h 4081"/>
                <a:gd name="T68" fmla="*/ 2303 w 3284"/>
                <a:gd name="T69" fmla="*/ 7 h 4081"/>
                <a:gd name="T70" fmla="*/ 2117 w 3284"/>
                <a:gd name="T71" fmla="*/ 56 h 4081"/>
                <a:gd name="T72" fmla="*/ 1940 w 3284"/>
                <a:gd name="T73" fmla="*/ 153 h 4081"/>
                <a:gd name="T74" fmla="*/ 1780 w 3284"/>
                <a:gd name="T75" fmla="*/ 285 h 4081"/>
                <a:gd name="T76" fmla="*/ 1638 w 3284"/>
                <a:gd name="T77" fmla="*/ 444 h 4081"/>
                <a:gd name="T78" fmla="*/ 1516 w 3284"/>
                <a:gd name="T79" fmla="*/ 629 h 4081"/>
                <a:gd name="T80" fmla="*/ 1424 w 3284"/>
                <a:gd name="T81" fmla="*/ 832 h 4081"/>
                <a:gd name="T82" fmla="*/ 1367 w 3284"/>
                <a:gd name="T83" fmla="*/ 1039 h 4081"/>
                <a:gd name="T84" fmla="*/ 1303 w 3284"/>
                <a:gd name="T85" fmla="*/ 1522 h 4081"/>
                <a:gd name="T86" fmla="*/ 1250 w 3284"/>
                <a:gd name="T87" fmla="*/ 1846 h 4081"/>
                <a:gd name="T88" fmla="*/ 1186 w 3284"/>
                <a:gd name="T89" fmla="*/ 2077 h 4081"/>
                <a:gd name="T90" fmla="*/ 1082 w 3284"/>
                <a:gd name="T91" fmla="*/ 2301 h 4081"/>
                <a:gd name="T92" fmla="*/ 979 w 3284"/>
                <a:gd name="T93" fmla="*/ 2440 h 4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84" h="4081">
                  <a:moveTo>
                    <a:pt x="940" y="2483"/>
                  </a:moveTo>
                  <a:lnTo>
                    <a:pt x="886" y="2536"/>
                  </a:lnTo>
                  <a:lnTo>
                    <a:pt x="826" y="2586"/>
                  </a:lnTo>
                  <a:lnTo>
                    <a:pt x="766" y="2632"/>
                  </a:lnTo>
                  <a:lnTo>
                    <a:pt x="705" y="2678"/>
                  </a:lnTo>
                  <a:lnTo>
                    <a:pt x="581" y="2771"/>
                  </a:lnTo>
                  <a:lnTo>
                    <a:pt x="456" y="2860"/>
                  </a:lnTo>
                  <a:lnTo>
                    <a:pt x="395" y="2910"/>
                  </a:lnTo>
                  <a:lnTo>
                    <a:pt x="335" y="2956"/>
                  </a:lnTo>
                  <a:lnTo>
                    <a:pt x="281" y="3009"/>
                  </a:lnTo>
                  <a:lnTo>
                    <a:pt x="229" y="3063"/>
                  </a:lnTo>
                  <a:lnTo>
                    <a:pt x="178" y="3116"/>
                  </a:lnTo>
                  <a:lnTo>
                    <a:pt x="136" y="3176"/>
                  </a:lnTo>
                  <a:lnTo>
                    <a:pt x="97" y="3244"/>
                  </a:lnTo>
                  <a:lnTo>
                    <a:pt x="65" y="3312"/>
                  </a:lnTo>
                  <a:lnTo>
                    <a:pt x="43" y="3373"/>
                  </a:lnTo>
                  <a:lnTo>
                    <a:pt x="25" y="3425"/>
                  </a:lnTo>
                  <a:lnTo>
                    <a:pt x="12" y="3471"/>
                  </a:lnTo>
                  <a:lnTo>
                    <a:pt x="4" y="3518"/>
                  </a:lnTo>
                  <a:lnTo>
                    <a:pt x="0" y="3557"/>
                  </a:lnTo>
                  <a:lnTo>
                    <a:pt x="4" y="3596"/>
                  </a:lnTo>
                  <a:lnTo>
                    <a:pt x="12" y="3629"/>
                  </a:lnTo>
                  <a:lnTo>
                    <a:pt x="25" y="3661"/>
                  </a:lnTo>
                  <a:lnTo>
                    <a:pt x="43" y="3693"/>
                  </a:lnTo>
                  <a:lnTo>
                    <a:pt x="65" y="3720"/>
                  </a:lnTo>
                  <a:lnTo>
                    <a:pt x="97" y="3749"/>
                  </a:lnTo>
                  <a:lnTo>
                    <a:pt x="129" y="3778"/>
                  </a:lnTo>
                  <a:lnTo>
                    <a:pt x="168" y="3806"/>
                  </a:lnTo>
                  <a:lnTo>
                    <a:pt x="214" y="3835"/>
                  </a:lnTo>
                  <a:lnTo>
                    <a:pt x="324" y="3895"/>
                  </a:lnTo>
                  <a:lnTo>
                    <a:pt x="399" y="3934"/>
                  </a:lnTo>
                  <a:lnTo>
                    <a:pt x="474" y="3966"/>
                  </a:lnTo>
                  <a:lnTo>
                    <a:pt x="552" y="3995"/>
                  </a:lnTo>
                  <a:lnTo>
                    <a:pt x="634" y="4020"/>
                  </a:lnTo>
                  <a:lnTo>
                    <a:pt x="720" y="4037"/>
                  </a:lnTo>
                  <a:lnTo>
                    <a:pt x="805" y="4055"/>
                  </a:lnTo>
                  <a:lnTo>
                    <a:pt x="894" y="4066"/>
                  </a:lnTo>
                  <a:lnTo>
                    <a:pt x="979" y="4073"/>
                  </a:lnTo>
                  <a:lnTo>
                    <a:pt x="1072" y="4081"/>
                  </a:lnTo>
                  <a:lnTo>
                    <a:pt x="1160" y="4081"/>
                  </a:lnTo>
                  <a:lnTo>
                    <a:pt x="1253" y="4076"/>
                  </a:lnTo>
                  <a:lnTo>
                    <a:pt x="1345" y="4069"/>
                  </a:lnTo>
                  <a:lnTo>
                    <a:pt x="1438" y="4059"/>
                  </a:lnTo>
                  <a:lnTo>
                    <a:pt x="1531" y="4045"/>
                  </a:lnTo>
                  <a:lnTo>
                    <a:pt x="1619" y="4027"/>
                  </a:lnTo>
                  <a:lnTo>
                    <a:pt x="1712" y="4005"/>
                  </a:lnTo>
                  <a:lnTo>
                    <a:pt x="1801" y="3981"/>
                  </a:lnTo>
                  <a:lnTo>
                    <a:pt x="1890" y="3956"/>
                  </a:lnTo>
                  <a:lnTo>
                    <a:pt x="1979" y="3923"/>
                  </a:lnTo>
                  <a:lnTo>
                    <a:pt x="2065" y="3891"/>
                  </a:lnTo>
                  <a:lnTo>
                    <a:pt x="2150" y="3852"/>
                  </a:lnTo>
                  <a:lnTo>
                    <a:pt x="2232" y="3813"/>
                  </a:lnTo>
                  <a:lnTo>
                    <a:pt x="2314" y="3771"/>
                  </a:lnTo>
                  <a:lnTo>
                    <a:pt x="2388" y="3725"/>
                  </a:lnTo>
                  <a:lnTo>
                    <a:pt x="2463" y="3674"/>
                  </a:lnTo>
                  <a:lnTo>
                    <a:pt x="2537" y="3625"/>
                  </a:lnTo>
                  <a:lnTo>
                    <a:pt x="2605" y="3571"/>
                  </a:lnTo>
                  <a:lnTo>
                    <a:pt x="2669" y="3515"/>
                  </a:lnTo>
                  <a:lnTo>
                    <a:pt x="2730" y="3454"/>
                  </a:lnTo>
                  <a:lnTo>
                    <a:pt x="2786" y="3393"/>
                  </a:lnTo>
                  <a:lnTo>
                    <a:pt x="2840" y="3329"/>
                  </a:lnTo>
                  <a:lnTo>
                    <a:pt x="2886" y="3262"/>
                  </a:lnTo>
                  <a:lnTo>
                    <a:pt x="2925" y="3202"/>
                  </a:lnTo>
                  <a:lnTo>
                    <a:pt x="2964" y="3134"/>
                  </a:lnTo>
                  <a:lnTo>
                    <a:pt x="3000" y="3059"/>
                  </a:lnTo>
                  <a:lnTo>
                    <a:pt x="3032" y="2981"/>
                  </a:lnTo>
                  <a:lnTo>
                    <a:pt x="3064" y="2895"/>
                  </a:lnTo>
                  <a:lnTo>
                    <a:pt x="3096" y="2810"/>
                  </a:lnTo>
                  <a:lnTo>
                    <a:pt x="3125" y="2717"/>
                  </a:lnTo>
                  <a:lnTo>
                    <a:pt x="3150" y="2621"/>
                  </a:lnTo>
                  <a:lnTo>
                    <a:pt x="3174" y="2522"/>
                  </a:lnTo>
                  <a:lnTo>
                    <a:pt x="3196" y="2423"/>
                  </a:lnTo>
                  <a:lnTo>
                    <a:pt x="3217" y="2319"/>
                  </a:lnTo>
                  <a:lnTo>
                    <a:pt x="3235" y="2213"/>
                  </a:lnTo>
                  <a:lnTo>
                    <a:pt x="3249" y="2106"/>
                  </a:lnTo>
                  <a:lnTo>
                    <a:pt x="3260" y="1999"/>
                  </a:lnTo>
                  <a:lnTo>
                    <a:pt x="3271" y="1889"/>
                  </a:lnTo>
                  <a:lnTo>
                    <a:pt x="3277" y="1779"/>
                  </a:lnTo>
                  <a:lnTo>
                    <a:pt x="3284" y="1672"/>
                  </a:lnTo>
                  <a:lnTo>
                    <a:pt x="3284" y="1562"/>
                  </a:lnTo>
                  <a:lnTo>
                    <a:pt x="3284" y="1455"/>
                  </a:lnTo>
                  <a:lnTo>
                    <a:pt x="3281" y="1348"/>
                  </a:lnTo>
                  <a:lnTo>
                    <a:pt x="3274" y="1242"/>
                  </a:lnTo>
                  <a:lnTo>
                    <a:pt x="3267" y="1138"/>
                  </a:lnTo>
                  <a:lnTo>
                    <a:pt x="3252" y="1039"/>
                  </a:lnTo>
                  <a:lnTo>
                    <a:pt x="3238" y="942"/>
                  </a:lnTo>
                  <a:lnTo>
                    <a:pt x="3217" y="850"/>
                  </a:lnTo>
                  <a:lnTo>
                    <a:pt x="3196" y="758"/>
                  </a:lnTo>
                  <a:lnTo>
                    <a:pt x="3171" y="673"/>
                  </a:lnTo>
                  <a:lnTo>
                    <a:pt x="3142" y="590"/>
                  </a:lnTo>
                  <a:lnTo>
                    <a:pt x="3110" y="515"/>
                  </a:lnTo>
                  <a:lnTo>
                    <a:pt x="3071" y="444"/>
                  </a:lnTo>
                  <a:lnTo>
                    <a:pt x="3032" y="380"/>
                  </a:lnTo>
                  <a:lnTo>
                    <a:pt x="2989" y="320"/>
                  </a:lnTo>
                  <a:lnTo>
                    <a:pt x="2929" y="256"/>
                  </a:lnTo>
                  <a:lnTo>
                    <a:pt x="2869" y="195"/>
                  </a:lnTo>
                  <a:lnTo>
                    <a:pt x="2808" y="146"/>
                  </a:lnTo>
                  <a:lnTo>
                    <a:pt x="2747" y="102"/>
                  </a:lnTo>
                  <a:lnTo>
                    <a:pt x="2683" y="71"/>
                  </a:lnTo>
                  <a:lnTo>
                    <a:pt x="2620" y="43"/>
                  </a:lnTo>
                  <a:lnTo>
                    <a:pt x="2556" y="21"/>
                  </a:lnTo>
                  <a:lnTo>
                    <a:pt x="2491" y="7"/>
                  </a:lnTo>
                  <a:lnTo>
                    <a:pt x="2427" y="4"/>
                  </a:lnTo>
                  <a:lnTo>
                    <a:pt x="2366" y="0"/>
                  </a:lnTo>
                  <a:lnTo>
                    <a:pt x="2303" y="7"/>
                  </a:lnTo>
                  <a:lnTo>
                    <a:pt x="2239" y="17"/>
                  </a:lnTo>
                  <a:lnTo>
                    <a:pt x="2178" y="36"/>
                  </a:lnTo>
                  <a:lnTo>
                    <a:pt x="2117" y="56"/>
                  </a:lnTo>
                  <a:lnTo>
                    <a:pt x="2058" y="85"/>
                  </a:lnTo>
                  <a:lnTo>
                    <a:pt x="1997" y="117"/>
                  </a:lnTo>
                  <a:lnTo>
                    <a:pt x="1940" y="153"/>
                  </a:lnTo>
                  <a:lnTo>
                    <a:pt x="1883" y="192"/>
                  </a:lnTo>
                  <a:lnTo>
                    <a:pt x="1829" y="238"/>
                  </a:lnTo>
                  <a:lnTo>
                    <a:pt x="1780" y="285"/>
                  </a:lnTo>
                  <a:lnTo>
                    <a:pt x="1730" y="334"/>
                  </a:lnTo>
                  <a:lnTo>
                    <a:pt x="1680" y="388"/>
                  </a:lnTo>
                  <a:lnTo>
                    <a:pt x="1638" y="444"/>
                  </a:lnTo>
                  <a:lnTo>
                    <a:pt x="1594" y="505"/>
                  </a:lnTo>
                  <a:lnTo>
                    <a:pt x="1552" y="566"/>
                  </a:lnTo>
                  <a:lnTo>
                    <a:pt x="1516" y="629"/>
                  </a:lnTo>
                  <a:lnTo>
                    <a:pt x="1484" y="697"/>
                  </a:lnTo>
                  <a:lnTo>
                    <a:pt x="1452" y="761"/>
                  </a:lnTo>
                  <a:lnTo>
                    <a:pt x="1424" y="832"/>
                  </a:lnTo>
                  <a:lnTo>
                    <a:pt x="1402" y="900"/>
                  </a:lnTo>
                  <a:lnTo>
                    <a:pt x="1385" y="968"/>
                  </a:lnTo>
                  <a:lnTo>
                    <a:pt x="1367" y="1039"/>
                  </a:lnTo>
                  <a:lnTo>
                    <a:pt x="1342" y="1195"/>
                  </a:lnTo>
                  <a:lnTo>
                    <a:pt x="1321" y="1359"/>
                  </a:lnTo>
                  <a:lnTo>
                    <a:pt x="1303" y="1522"/>
                  </a:lnTo>
                  <a:lnTo>
                    <a:pt x="1277" y="1682"/>
                  </a:lnTo>
                  <a:lnTo>
                    <a:pt x="1267" y="1764"/>
                  </a:lnTo>
                  <a:lnTo>
                    <a:pt x="1250" y="1846"/>
                  </a:lnTo>
                  <a:lnTo>
                    <a:pt x="1232" y="1925"/>
                  </a:lnTo>
                  <a:lnTo>
                    <a:pt x="1211" y="2003"/>
                  </a:lnTo>
                  <a:lnTo>
                    <a:pt x="1186" y="2077"/>
                  </a:lnTo>
                  <a:lnTo>
                    <a:pt x="1157" y="2155"/>
                  </a:lnTo>
                  <a:lnTo>
                    <a:pt x="1121" y="2226"/>
                  </a:lnTo>
                  <a:lnTo>
                    <a:pt x="1082" y="2301"/>
                  </a:lnTo>
                  <a:lnTo>
                    <a:pt x="1050" y="2348"/>
                  </a:lnTo>
                  <a:lnTo>
                    <a:pt x="1015" y="2394"/>
                  </a:lnTo>
                  <a:lnTo>
                    <a:pt x="979" y="2440"/>
                  </a:lnTo>
                  <a:lnTo>
                    <a:pt x="940" y="2483"/>
                  </a:lnTo>
                  <a:close/>
                </a:path>
              </a:pathLst>
            </a:custGeom>
            <a:solidFill>
              <a:srgbClr val="B88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9"/>
            <p:cNvSpPr>
              <a:spLocks noEditPoints="1"/>
            </p:cNvSpPr>
            <p:nvPr/>
          </p:nvSpPr>
          <p:spPr bwMode="auto">
            <a:xfrm>
              <a:off x="2420938" y="3068638"/>
              <a:ext cx="338138" cy="417513"/>
            </a:xfrm>
            <a:custGeom>
              <a:avLst/>
              <a:gdLst>
                <a:gd name="T0" fmla="*/ 1960 w 3409"/>
                <a:gd name="T1" fmla="*/ 168 h 4205"/>
                <a:gd name="T2" fmla="*/ 1637 w 3409"/>
                <a:gd name="T3" fmla="*/ 485 h 4205"/>
                <a:gd name="T4" fmla="*/ 1417 w 3409"/>
                <a:gd name="T5" fmla="*/ 904 h 4205"/>
                <a:gd name="T6" fmla="*/ 1266 w 3409"/>
                <a:gd name="T7" fmla="*/ 1801 h 4205"/>
                <a:gd name="T8" fmla="*/ 1142 w 3409"/>
                <a:gd name="T9" fmla="*/ 2231 h 4205"/>
                <a:gd name="T10" fmla="*/ 997 w 3409"/>
                <a:gd name="T11" fmla="*/ 2458 h 4205"/>
                <a:gd name="T12" fmla="*/ 708 w 3409"/>
                <a:gd name="T13" fmla="*/ 2707 h 4205"/>
                <a:gd name="T14" fmla="*/ 302 w 3409"/>
                <a:gd name="T15" fmla="*/ 3021 h 4205"/>
                <a:gd name="T16" fmla="*/ 114 w 3409"/>
                <a:gd name="T17" fmla="*/ 3256 h 4205"/>
                <a:gd name="T18" fmla="*/ 7 w 3409"/>
                <a:gd name="T19" fmla="*/ 3565 h 4205"/>
                <a:gd name="T20" fmla="*/ 25 w 3409"/>
                <a:gd name="T21" fmla="*/ 3739 h 4205"/>
                <a:gd name="T22" fmla="*/ 143 w 3409"/>
                <a:gd name="T23" fmla="*/ 3881 h 4205"/>
                <a:gd name="T24" fmla="*/ 512 w 3409"/>
                <a:gd name="T25" fmla="*/ 4084 h 4205"/>
                <a:gd name="T26" fmla="*/ 943 w 3409"/>
                <a:gd name="T27" fmla="*/ 4188 h 4205"/>
                <a:gd name="T28" fmla="*/ 1410 w 3409"/>
                <a:gd name="T29" fmla="*/ 4194 h 4205"/>
                <a:gd name="T30" fmla="*/ 1879 w 3409"/>
                <a:gd name="T31" fmla="*/ 4106 h 4205"/>
                <a:gd name="T32" fmla="*/ 2320 w 3409"/>
                <a:gd name="T33" fmla="*/ 3932 h 4205"/>
                <a:gd name="T34" fmla="*/ 2704 w 3409"/>
                <a:gd name="T35" fmla="*/ 3679 h 4205"/>
                <a:gd name="T36" fmla="*/ 3000 w 3409"/>
                <a:gd name="T37" fmla="*/ 3359 h 4205"/>
                <a:gd name="T38" fmla="*/ 3174 w 3409"/>
                <a:gd name="T39" fmla="*/ 2992 h 4205"/>
                <a:gd name="T40" fmla="*/ 3309 w 3409"/>
                <a:gd name="T41" fmla="*/ 2516 h 4205"/>
                <a:gd name="T42" fmla="*/ 3391 w 3409"/>
                <a:gd name="T43" fmla="*/ 1971 h 4205"/>
                <a:gd name="T44" fmla="*/ 3405 w 3409"/>
                <a:gd name="T45" fmla="*/ 1416 h 4205"/>
                <a:gd name="T46" fmla="*/ 3341 w 3409"/>
                <a:gd name="T47" fmla="*/ 900 h 4205"/>
                <a:gd name="T48" fmla="*/ 3185 w 3409"/>
                <a:gd name="T49" fmla="*/ 477 h 4205"/>
                <a:gd name="T50" fmla="*/ 2929 w 3409"/>
                <a:gd name="T51" fmla="*/ 175 h 4205"/>
                <a:gd name="T52" fmla="*/ 2648 w 3409"/>
                <a:gd name="T53" fmla="*/ 29 h 4205"/>
                <a:gd name="T54" fmla="*/ 2394 w 3409"/>
                <a:gd name="T55" fmla="*/ 4 h 4205"/>
                <a:gd name="T56" fmla="*/ 309 w 3409"/>
                <a:gd name="T57" fmla="*/ 3846 h 4205"/>
                <a:gd name="T58" fmla="*/ 153 w 3409"/>
                <a:gd name="T59" fmla="*/ 3722 h 4205"/>
                <a:gd name="T60" fmla="*/ 125 w 3409"/>
                <a:gd name="T61" fmla="*/ 3576 h 4205"/>
                <a:gd name="T62" fmla="*/ 221 w 3409"/>
                <a:gd name="T63" fmla="*/ 3316 h 4205"/>
                <a:gd name="T64" fmla="*/ 392 w 3409"/>
                <a:gd name="T65" fmla="*/ 3106 h 4205"/>
                <a:gd name="T66" fmla="*/ 872 w 3409"/>
                <a:gd name="T67" fmla="*/ 2736 h 4205"/>
                <a:gd name="T68" fmla="*/ 1128 w 3409"/>
                <a:gd name="T69" fmla="*/ 2490 h 4205"/>
                <a:gd name="T70" fmla="*/ 1274 w 3409"/>
                <a:gd name="T71" fmla="*/ 2231 h 4205"/>
                <a:gd name="T72" fmla="*/ 1388 w 3409"/>
                <a:gd name="T73" fmla="*/ 1828 h 4205"/>
                <a:gd name="T74" fmla="*/ 1530 w 3409"/>
                <a:gd name="T75" fmla="*/ 943 h 4205"/>
                <a:gd name="T76" fmla="*/ 1733 w 3409"/>
                <a:gd name="T77" fmla="*/ 563 h 4205"/>
                <a:gd name="T78" fmla="*/ 2025 w 3409"/>
                <a:gd name="T79" fmla="*/ 270 h 4205"/>
                <a:gd name="T80" fmla="*/ 2345 w 3409"/>
                <a:gd name="T81" fmla="*/ 132 h 4205"/>
                <a:gd name="T82" fmla="*/ 2580 w 3409"/>
                <a:gd name="T83" fmla="*/ 136 h 4205"/>
                <a:gd name="T84" fmla="*/ 2800 w 3409"/>
                <a:gd name="T85" fmla="*/ 236 h 4205"/>
                <a:gd name="T86" fmla="*/ 3000 w 3409"/>
                <a:gd name="T87" fmla="*/ 420 h 4205"/>
                <a:gd name="T88" fmla="*/ 3174 w 3409"/>
                <a:gd name="T89" fmla="*/ 754 h 4205"/>
                <a:gd name="T90" fmla="*/ 3266 w 3409"/>
                <a:gd name="T91" fmla="*/ 1203 h 4205"/>
                <a:gd name="T92" fmla="*/ 3285 w 3409"/>
                <a:gd name="T93" fmla="*/ 1718 h 4205"/>
                <a:gd name="T94" fmla="*/ 3238 w 3409"/>
                <a:gd name="T95" fmla="*/ 2248 h 4205"/>
                <a:gd name="T96" fmla="*/ 3131 w 3409"/>
                <a:gd name="T97" fmla="*/ 2746 h 4205"/>
                <a:gd name="T98" fmla="*/ 2975 w 3409"/>
                <a:gd name="T99" fmla="*/ 3159 h 4205"/>
                <a:gd name="T100" fmla="*/ 2743 w 3409"/>
                <a:gd name="T101" fmla="*/ 3476 h 4205"/>
                <a:gd name="T102" fmla="*/ 2413 w 3409"/>
                <a:gd name="T103" fmla="*/ 3735 h 4205"/>
                <a:gd name="T104" fmla="*/ 2014 w 3409"/>
                <a:gd name="T105" fmla="*/ 3928 h 4205"/>
                <a:gd name="T106" fmla="*/ 1576 w 3409"/>
                <a:gd name="T107" fmla="*/ 4045 h 4205"/>
                <a:gd name="T108" fmla="*/ 1135 w 3409"/>
                <a:gd name="T109" fmla="*/ 4077 h 4205"/>
                <a:gd name="T110" fmla="*/ 712 w 3409"/>
                <a:gd name="T111" fmla="*/ 4020 h 4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09" h="4205">
                  <a:moveTo>
                    <a:pt x="2263" y="26"/>
                  </a:moveTo>
                  <a:lnTo>
                    <a:pt x="2189" y="50"/>
                  </a:lnTo>
                  <a:lnTo>
                    <a:pt x="2110" y="82"/>
                  </a:lnTo>
                  <a:lnTo>
                    <a:pt x="2035" y="121"/>
                  </a:lnTo>
                  <a:lnTo>
                    <a:pt x="1960" y="168"/>
                  </a:lnTo>
                  <a:lnTo>
                    <a:pt x="1889" y="217"/>
                  </a:lnTo>
                  <a:lnTo>
                    <a:pt x="1822" y="278"/>
                  </a:lnTo>
                  <a:lnTo>
                    <a:pt x="1757" y="341"/>
                  </a:lnTo>
                  <a:lnTo>
                    <a:pt x="1694" y="409"/>
                  </a:lnTo>
                  <a:lnTo>
                    <a:pt x="1637" y="485"/>
                  </a:lnTo>
                  <a:lnTo>
                    <a:pt x="1583" y="559"/>
                  </a:lnTo>
                  <a:lnTo>
                    <a:pt x="1534" y="641"/>
                  </a:lnTo>
                  <a:lnTo>
                    <a:pt x="1491" y="726"/>
                  </a:lnTo>
                  <a:lnTo>
                    <a:pt x="1449" y="815"/>
                  </a:lnTo>
                  <a:lnTo>
                    <a:pt x="1417" y="904"/>
                  </a:lnTo>
                  <a:lnTo>
                    <a:pt x="1388" y="996"/>
                  </a:lnTo>
                  <a:lnTo>
                    <a:pt x="1366" y="1089"/>
                  </a:lnTo>
                  <a:lnTo>
                    <a:pt x="1313" y="1462"/>
                  </a:lnTo>
                  <a:lnTo>
                    <a:pt x="1285" y="1686"/>
                  </a:lnTo>
                  <a:lnTo>
                    <a:pt x="1266" y="1801"/>
                  </a:lnTo>
                  <a:lnTo>
                    <a:pt x="1246" y="1911"/>
                  </a:lnTo>
                  <a:lnTo>
                    <a:pt x="1220" y="2021"/>
                  </a:lnTo>
                  <a:lnTo>
                    <a:pt x="1185" y="2128"/>
                  </a:lnTo>
                  <a:lnTo>
                    <a:pt x="1164" y="2181"/>
                  </a:lnTo>
                  <a:lnTo>
                    <a:pt x="1142" y="2231"/>
                  </a:lnTo>
                  <a:lnTo>
                    <a:pt x="1117" y="2280"/>
                  </a:lnTo>
                  <a:lnTo>
                    <a:pt x="1088" y="2331"/>
                  </a:lnTo>
                  <a:lnTo>
                    <a:pt x="1061" y="2373"/>
                  </a:lnTo>
                  <a:lnTo>
                    <a:pt x="1032" y="2416"/>
                  </a:lnTo>
                  <a:lnTo>
                    <a:pt x="997" y="2458"/>
                  </a:lnTo>
                  <a:lnTo>
                    <a:pt x="958" y="2501"/>
                  </a:lnTo>
                  <a:lnTo>
                    <a:pt x="918" y="2536"/>
                  </a:lnTo>
                  <a:lnTo>
                    <a:pt x="878" y="2572"/>
                  </a:lnTo>
                  <a:lnTo>
                    <a:pt x="793" y="2643"/>
                  </a:lnTo>
                  <a:lnTo>
                    <a:pt x="708" y="2707"/>
                  </a:lnTo>
                  <a:lnTo>
                    <a:pt x="619" y="2772"/>
                  </a:lnTo>
                  <a:lnTo>
                    <a:pt x="538" y="2832"/>
                  </a:lnTo>
                  <a:lnTo>
                    <a:pt x="455" y="2892"/>
                  </a:lnTo>
                  <a:lnTo>
                    <a:pt x="377" y="2953"/>
                  </a:lnTo>
                  <a:lnTo>
                    <a:pt x="302" y="3021"/>
                  </a:lnTo>
                  <a:lnTo>
                    <a:pt x="231" y="3092"/>
                  </a:lnTo>
                  <a:lnTo>
                    <a:pt x="199" y="3131"/>
                  </a:lnTo>
                  <a:lnTo>
                    <a:pt x="167" y="3170"/>
                  </a:lnTo>
                  <a:lnTo>
                    <a:pt x="138" y="3212"/>
                  </a:lnTo>
                  <a:lnTo>
                    <a:pt x="114" y="3256"/>
                  </a:lnTo>
                  <a:lnTo>
                    <a:pt x="89" y="3302"/>
                  </a:lnTo>
                  <a:lnTo>
                    <a:pt x="67" y="3351"/>
                  </a:lnTo>
                  <a:lnTo>
                    <a:pt x="40" y="3430"/>
                  </a:lnTo>
                  <a:lnTo>
                    <a:pt x="18" y="3501"/>
                  </a:lnTo>
                  <a:lnTo>
                    <a:pt x="7" y="3565"/>
                  </a:lnTo>
                  <a:lnTo>
                    <a:pt x="0" y="3622"/>
                  </a:lnTo>
                  <a:lnTo>
                    <a:pt x="4" y="3654"/>
                  </a:lnTo>
                  <a:lnTo>
                    <a:pt x="7" y="3683"/>
                  </a:lnTo>
                  <a:lnTo>
                    <a:pt x="14" y="3710"/>
                  </a:lnTo>
                  <a:lnTo>
                    <a:pt x="25" y="3739"/>
                  </a:lnTo>
                  <a:lnTo>
                    <a:pt x="40" y="3764"/>
                  </a:lnTo>
                  <a:lnTo>
                    <a:pt x="53" y="3789"/>
                  </a:lnTo>
                  <a:lnTo>
                    <a:pt x="72" y="3814"/>
                  </a:lnTo>
                  <a:lnTo>
                    <a:pt x="92" y="3835"/>
                  </a:lnTo>
                  <a:lnTo>
                    <a:pt x="143" y="3881"/>
                  </a:lnTo>
                  <a:lnTo>
                    <a:pt x="203" y="3924"/>
                  </a:lnTo>
                  <a:lnTo>
                    <a:pt x="274" y="3967"/>
                  </a:lnTo>
                  <a:lnTo>
                    <a:pt x="356" y="4010"/>
                  </a:lnTo>
                  <a:lnTo>
                    <a:pt x="431" y="4049"/>
                  </a:lnTo>
                  <a:lnTo>
                    <a:pt x="512" y="4084"/>
                  </a:lnTo>
                  <a:lnTo>
                    <a:pt x="594" y="4113"/>
                  </a:lnTo>
                  <a:lnTo>
                    <a:pt x="676" y="4137"/>
                  </a:lnTo>
                  <a:lnTo>
                    <a:pt x="765" y="4159"/>
                  </a:lnTo>
                  <a:lnTo>
                    <a:pt x="854" y="4177"/>
                  </a:lnTo>
                  <a:lnTo>
                    <a:pt x="943" y="4188"/>
                  </a:lnTo>
                  <a:lnTo>
                    <a:pt x="1036" y="4198"/>
                  </a:lnTo>
                  <a:lnTo>
                    <a:pt x="1128" y="4201"/>
                  </a:lnTo>
                  <a:lnTo>
                    <a:pt x="1220" y="4205"/>
                  </a:lnTo>
                  <a:lnTo>
                    <a:pt x="1313" y="4201"/>
                  </a:lnTo>
                  <a:lnTo>
                    <a:pt x="1410" y="4194"/>
                  </a:lnTo>
                  <a:lnTo>
                    <a:pt x="1501" y="4184"/>
                  </a:lnTo>
                  <a:lnTo>
                    <a:pt x="1598" y="4169"/>
                  </a:lnTo>
                  <a:lnTo>
                    <a:pt x="1690" y="4152"/>
                  </a:lnTo>
                  <a:lnTo>
                    <a:pt x="1786" y="4130"/>
                  </a:lnTo>
                  <a:lnTo>
                    <a:pt x="1879" y="4106"/>
                  </a:lnTo>
                  <a:lnTo>
                    <a:pt x="1971" y="4077"/>
                  </a:lnTo>
                  <a:lnTo>
                    <a:pt x="2060" y="4045"/>
                  </a:lnTo>
                  <a:lnTo>
                    <a:pt x="2150" y="4010"/>
                  </a:lnTo>
                  <a:lnTo>
                    <a:pt x="2235" y="3974"/>
                  </a:lnTo>
                  <a:lnTo>
                    <a:pt x="2320" y="3932"/>
                  </a:lnTo>
                  <a:lnTo>
                    <a:pt x="2402" y="3888"/>
                  </a:lnTo>
                  <a:lnTo>
                    <a:pt x="2484" y="3839"/>
                  </a:lnTo>
                  <a:lnTo>
                    <a:pt x="2558" y="3789"/>
                  </a:lnTo>
                  <a:lnTo>
                    <a:pt x="2633" y="3735"/>
                  </a:lnTo>
                  <a:lnTo>
                    <a:pt x="2704" y="3679"/>
                  </a:lnTo>
                  <a:lnTo>
                    <a:pt x="2772" y="3622"/>
                  </a:lnTo>
                  <a:lnTo>
                    <a:pt x="2833" y="3558"/>
                  </a:lnTo>
                  <a:lnTo>
                    <a:pt x="2893" y="3493"/>
                  </a:lnTo>
                  <a:lnTo>
                    <a:pt x="2946" y="3426"/>
                  </a:lnTo>
                  <a:lnTo>
                    <a:pt x="3000" y="3359"/>
                  </a:lnTo>
                  <a:lnTo>
                    <a:pt x="3036" y="3295"/>
                  </a:lnTo>
                  <a:lnTo>
                    <a:pt x="3075" y="3231"/>
                  </a:lnTo>
                  <a:lnTo>
                    <a:pt x="3110" y="3156"/>
                  </a:lnTo>
                  <a:lnTo>
                    <a:pt x="3142" y="3078"/>
                  </a:lnTo>
                  <a:lnTo>
                    <a:pt x="3174" y="2992"/>
                  </a:lnTo>
                  <a:lnTo>
                    <a:pt x="3206" y="2903"/>
                  </a:lnTo>
                  <a:lnTo>
                    <a:pt x="3234" y="2811"/>
                  </a:lnTo>
                  <a:lnTo>
                    <a:pt x="3263" y="2714"/>
                  </a:lnTo>
                  <a:lnTo>
                    <a:pt x="3288" y="2615"/>
                  </a:lnTo>
                  <a:lnTo>
                    <a:pt x="3309" y="2516"/>
                  </a:lnTo>
                  <a:lnTo>
                    <a:pt x="3331" y="2409"/>
                  </a:lnTo>
                  <a:lnTo>
                    <a:pt x="3352" y="2302"/>
                  </a:lnTo>
                  <a:lnTo>
                    <a:pt x="3366" y="2192"/>
                  </a:lnTo>
                  <a:lnTo>
                    <a:pt x="3380" y="2082"/>
                  </a:lnTo>
                  <a:lnTo>
                    <a:pt x="3391" y="1971"/>
                  </a:lnTo>
                  <a:lnTo>
                    <a:pt x="3402" y="1861"/>
                  </a:lnTo>
                  <a:lnTo>
                    <a:pt x="3405" y="1747"/>
                  </a:lnTo>
                  <a:lnTo>
                    <a:pt x="3409" y="1637"/>
                  </a:lnTo>
                  <a:lnTo>
                    <a:pt x="3409" y="1527"/>
                  </a:lnTo>
                  <a:lnTo>
                    <a:pt x="3405" y="1416"/>
                  </a:lnTo>
                  <a:lnTo>
                    <a:pt x="3398" y="1310"/>
                  </a:lnTo>
                  <a:lnTo>
                    <a:pt x="3391" y="1203"/>
                  </a:lnTo>
                  <a:lnTo>
                    <a:pt x="3376" y="1100"/>
                  </a:lnTo>
                  <a:lnTo>
                    <a:pt x="3363" y="996"/>
                  </a:lnTo>
                  <a:lnTo>
                    <a:pt x="3341" y="900"/>
                  </a:lnTo>
                  <a:lnTo>
                    <a:pt x="3317" y="808"/>
                  </a:lnTo>
                  <a:lnTo>
                    <a:pt x="3292" y="715"/>
                  </a:lnTo>
                  <a:lnTo>
                    <a:pt x="3259" y="630"/>
                  </a:lnTo>
                  <a:lnTo>
                    <a:pt x="3224" y="551"/>
                  </a:lnTo>
                  <a:lnTo>
                    <a:pt x="3185" y="477"/>
                  </a:lnTo>
                  <a:lnTo>
                    <a:pt x="3142" y="406"/>
                  </a:lnTo>
                  <a:lnTo>
                    <a:pt x="3095" y="341"/>
                  </a:lnTo>
                  <a:lnTo>
                    <a:pt x="3039" y="278"/>
                  </a:lnTo>
                  <a:lnTo>
                    <a:pt x="2982" y="224"/>
                  </a:lnTo>
                  <a:lnTo>
                    <a:pt x="2929" y="175"/>
                  </a:lnTo>
                  <a:lnTo>
                    <a:pt x="2872" y="132"/>
                  </a:lnTo>
                  <a:lnTo>
                    <a:pt x="2814" y="97"/>
                  </a:lnTo>
                  <a:lnTo>
                    <a:pt x="2758" y="68"/>
                  </a:lnTo>
                  <a:lnTo>
                    <a:pt x="2704" y="46"/>
                  </a:lnTo>
                  <a:lnTo>
                    <a:pt x="2648" y="29"/>
                  </a:lnTo>
                  <a:lnTo>
                    <a:pt x="2594" y="14"/>
                  </a:lnTo>
                  <a:lnTo>
                    <a:pt x="2544" y="7"/>
                  </a:lnTo>
                  <a:lnTo>
                    <a:pt x="2494" y="0"/>
                  </a:lnTo>
                  <a:lnTo>
                    <a:pt x="2445" y="0"/>
                  </a:lnTo>
                  <a:lnTo>
                    <a:pt x="2394" y="4"/>
                  </a:lnTo>
                  <a:lnTo>
                    <a:pt x="2348" y="7"/>
                  </a:lnTo>
                  <a:lnTo>
                    <a:pt x="2306" y="14"/>
                  </a:lnTo>
                  <a:lnTo>
                    <a:pt x="2263" y="26"/>
                  </a:lnTo>
                  <a:close/>
                  <a:moveTo>
                    <a:pt x="413" y="3903"/>
                  </a:moveTo>
                  <a:lnTo>
                    <a:pt x="309" y="3846"/>
                  </a:lnTo>
                  <a:lnTo>
                    <a:pt x="270" y="3821"/>
                  </a:lnTo>
                  <a:lnTo>
                    <a:pt x="231" y="3796"/>
                  </a:lnTo>
                  <a:lnTo>
                    <a:pt x="199" y="3771"/>
                  </a:lnTo>
                  <a:lnTo>
                    <a:pt x="175" y="3746"/>
                  </a:lnTo>
                  <a:lnTo>
                    <a:pt x="153" y="3722"/>
                  </a:lnTo>
                  <a:lnTo>
                    <a:pt x="138" y="3696"/>
                  </a:lnTo>
                  <a:lnTo>
                    <a:pt x="128" y="3668"/>
                  </a:lnTo>
                  <a:lnTo>
                    <a:pt x="121" y="3639"/>
                  </a:lnTo>
                  <a:lnTo>
                    <a:pt x="121" y="3608"/>
                  </a:lnTo>
                  <a:lnTo>
                    <a:pt x="125" y="3576"/>
                  </a:lnTo>
                  <a:lnTo>
                    <a:pt x="131" y="3537"/>
                  </a:lnTo>
                  <a:lnTo>
                    <a:pt x="146" y="3493"/>
                  </a:lnTo>
                  <a:lnTo>
                    <a:pt x="182" y="3398"/>
                  </a:lnTo>
                  <a:lnTo>
                    <a:pt x="199" y="3355"/>
                  </a:lnTo>
                  <a:lnTo>
                    <a:pt x="221" y="3316"/>
                  </a:lnTo>
                  <a:lnTo>
                    <a:pt x="246" y="3276"/>
                  </a:lnTo>
                  <a:lnTo>
                    <a:pt x="270" y="3237"/>
                  </a:lnTo>
                  <a:lnTo>
                    <a:pt x="299" y="3202"/>
                  </a:lnTo>
                  <a:lnTo>
                    <a:pt x="328" y="3170"/>
                  </a:lnTo>
                  <a:lnTo>
                    <a:pt x="392" y="3106"/>
                  </a:lnTo>
                  <a:lnTo>
                    <a:pt x="459" y="3046"/>
                  </a:lnTo>
                  <a:lnTo>
                    <a:pt x="534" y="2985"/>
                  </a:lnTo>
                  <a:lnTo>
                    <a:pt x="690" y="2871"/>
                  </a:lnTo>
                  <a:lnTo>
                    <a:pt x="780" y="2807"/>
                  </a:lnTo>
                  <a:lnTo>
                    <a:pt x="872" y="2736"/>
                  </a:lnTo>
                  <a:lnTo>
                    <a:pt x="961" y="2665"/>
                  </a:lnTo>
                  <a:lnTo>
                    <a:pt x="1003" y="2626"/>
                  </a:lnTo>
                  <a:lnTo>
                    <a:pt x="1043" y="2587"/>
                  </a:lnTo>
                  <a:lnTo>
                    <a:pt x="1088" y="2536"/>
                  </a:lnTo>
                  <a:lnTo>
                    <a:pt x="1128" y="2490"/>
                  </a:lnTo>
                  <a:lnTo>
                    <a:pt x="1164" y="2441"/>
                  </a:lnTo>
                  <a:lnTo>
                    <a:pt x="1195" y="2391"/>
                  </a:lnTo>
                  <a:lnTo>
                    <a:pt x="1224" y="2338"/>
                  </a:lnTo>
                  <a:lnTo>
                    <a:pt x="1252" y="2284"/>
                  </a:lnTo>
                  <a:lnTo>
                    <a:pt x="1274" y="2231"/>
                  </a:lnTo>
                  <a:lnTo>
                    <a:pt x="1298" y="2174"/>
                  </a:lnTo>
                  <a:lnTo>
                    <a:pt x="1317" y="2121"/>
                  </a:lnTo>
                  <a:lnTo>
                    <a:pt x="1334" y="2064"/>
                  </a:lnTo>
                  <a:lnTo>
                    <a:pt x="1363" y="1947"/>
                  </a:lnTo>
                  <a:lnTo>
                    <a:pt x="1388" y="1828"/>
                  </a:lnTo>
                  <a:lnTo>
                    <a:pt x="1405" y="1711"/>
                  </a:lnTo>
                  <a:lnTo>
                    <a:pt x="1437" y="1476"/>
                  </a:lnTo>
                  <a:lnTo>
                    <a:pt x="1488" y="1110"/>
                  </a:lnTo>
                  <a:lnTo>
                    <a:pt x="1505" y="1029"/>
                  </a:lnTo>
                  <a:lnTo>
                    <a:pt x="1530" y="943"/>
                  </a:lnTo>
                  <a:lnTo>
                    <a:pt x="1562" y="864"/>
                  </a:lnTo>
                  <a:lnTo>
                    <a:pt x="1598" y="783"/>
                  </a:lnTo>
                  <a:lnTo>
                    <a:pt x="1640" y="708"/>
                  </a:lnTo>
                  <a:lnTo>
                    <a:pt x="1683" y="634"/>
                  </a:lnTo>
                  <a:lnTo>
                    <a:pt x="1733" y="563"/>
                  </a:lnTo>
                  <a:lnTo>
                    <a:pt x="1786" y="495"/>
                  </a:lnTo>
                  <a:lnTo>
                    <a:pt x="1843" y="431"/>
                  </a:lnTo>
                  <a:lnTo>
                    <a:pt x="1900" y="373"/>
                  </a:lnTo>
                  <a:lnTo>
                    <a:pt x="1960" y="321"/>
                  </a:lnTo>
                  <a:lnTo>
                    <a:pt x="2025" y="270"/>
                  </a:lnTo>
                  <a:lnTo>
                    <a:pt x="2092" y="228"/>
                  </a:lnTo>
                  <a:lnTo>
                    <a:pt x="2160" y="192"/>
                  </a:lnTo>
                  <a:lnTo>
                    <a:pt x="2228" y="163"/>
                  </a:lnTo>
                  <a:lnTo>
                    <a:pt x="2295" y="143"/>
                  </a:lnTo>
                  <a:lnTo>
                    <a:pt x="2345" y="132"/>
                  </a:lnTo>
                  <a:lnTo>
                    <a:pt x="2391" y="124"/>
                  </a:lnTo>
                  <a:lnTo>
                    <a:pt x="2438" y="124"/>
                  </a:lnTo>
                  <a:lnTo>
                    <a:pt x="2487" y="124"/>
                  </a:lnTo>
                  <a:lnTo>
                    <a:pt x="2533" y="128"/>
                  </a:lnTo>
                  <a:lnTo>
                    <a:pt x="2580" y="136"/>
                  </a:lnTo>
                  <a:lnTo>
                    <a:pt x="2623" y="150"/>
                  </a:lnTo>
                  <a:lnTo>
                    <a:pt x="2668" y="163"/>
                  </a:lnTo>
                  <a:lnTo>
                    <a:pt x="2711" y="185"/>
                  </a:lnTo>
                  <a:lnTo>
                    <a:pt x="2758" y="207"/>
                  </a:lnTo>
                  <a:lnTo>
                    <a:pt x="2800" y="236"/>
                  </a:lnTo>
                  <a:lnTo>
                    <a:pt x="2843" y="263"/>
                  </a:lnTo>
                  <a:lnTo>
                    <a:pt x="2882" y="299"/>
                  </a:lnTo>
                  <a:lnTo>
                    <a:pt x="2924" y="334"/>
                  </a:lnTo>
                  <a:lnTo>
                    <a:pt x="2964" y="378"/>
                  </a:lnTo>
                  <a:lnTo>
                    <a:pt x="3000" y="420"/>
                  </a:lnTo>
                  <a:lnTo>
                    <a:pt x="3042" y="477"/>
                  </a:lnTo>
                  <a:lnTo>
                    <a:pt x="3082" y="537"/>
                  </a:lnTo>
                  <a:lnTo>
                    <a:pt x="3114" y="605"/>
                  </a:lnTo>
                  <a:lnTo>
                    <a:pt x="3146" y="676"/>
                  </a:lnTo>
                  <a:lnTo>
                    <a:pt x="3174" y="754"/>
                  </a:lnTo>
                  <a:lnTo>
                    <a:pt x="3199" y="836"/>
                  </a:lnTo>
                  <a:lnTo>
                    <a:pt x="3220" y="922"/>
                  </a:lnTo>
                  <a:lnTo>
                    <a:pt x="3238" y="1014"/>
                  </a:lnTo>
                  <a:lnTo>
                    <a:pt x="3252" y="1107"/>
                  </a:lnTo>
                  <a:lnTo>
                    <a:pt x="3266" y="1203"/>
                  </a:lnTo>
                  <a:lnTo>
                    <a:pt x="3273" y="1303"/>
                  </a:lnTo>
                  <a:lnTo>
                    <a:pt x="3281" y="1405"/>
                  </a:lnTo>
                  <a:lnTo>
                    <a:pt x="3285" y="1508"/>
                  </a:lnTo>
                  <a:lnTo>
                    <a:pt x="3288" y="1611"/>
                  </a:lnTo>
                  <a:lnTo>
                    <a:pt x="3285" y="1718"/>
                  </a:lnTo>
                  <a:lnTo>
                    <a:pt x="3281" y="1825"/>
                  </a:lnTo>
                  <a:lnTo>
                    <a:pt x="3273" y="1932"/>
                  </a:lnTo>
                  <a:lnTo>
                    <a:pt x="3263" y="2038"/>
                  </a:lnTo>
                  <a:lnTo>
                    <a:pt x="3252" y="2145"/>
                  </a:lnTo>
                  <a:lnTo>
                    <a:pt x="3238" y="2248"/>
                  </a:lnTo>
                  <a:lnTo>
                    <a:pt x="3220" y="2352"/>
                  </a:lnTo>
                  <a:lnTo>
                    <a:pt x="3202" y="2455"/>
                  </a:lnTo>
                  <a:lnTo>
                    <a:pt x="3181" y="2555"/>
                  </a:lnTo>
                  <a:lnTo>
                    <a:pt x="3156" y="2651"/>
                  </a:lnTo>
                  <a:lnTo>
                    <a:pt x="3131" y="2746"/>
                  </a:lnTo>
                  <a:lnTo>
                    <a:pt x="3103" y="2836"/>
                  </a:lnTo>
                  <a:lnTo>
                    <a:pt x="3075" y="2924"/>
                  </a:lnTo>
                  <a:lnTo>
                    <a:pt x="3042" y="3007"/>
                  </a:lnTo>
                  <a:lnTo>
                    <a:pt x="3010" y="3085"/>
                  </a:lnTo>
                  <a:lnTo>
                    <a:pt x="2975" y="3159"/>
                  </a:lnTo>
                  <a:lnTo>
                    <a:pt x="2936" y="3227"/>
                  </a:lnTo>
                  <a:lnTo>
                    <a:pt x="2897" y="3291"/>
                  </a:lnTo>
                  <a:lnTo>
                    <a:pt x="2850" y="3355"/>
                  </a:lnTo>
                  <a:lnTo>
                    <a:pt x="2800" y="3415"/>
                  </a:lnTo>
                  <a:lnTo>
                    <a:pt x="2743" y="3476"/>
                  </a:lnTo>
                  <a:lnTo>
                    <a:pt x="2687" y="3532"/>
                  </a:lnTo>
                  <a:lnTo>
                    <a:pt x="2623" y="3586"/>
                  </a:lnTo>
                  <a:lnTo>
                    <a:pt x="2555" y="3639"/>
                  </a:lnTo>
                  <a:lnTo>
                    <a:pt x="2487" y="3690"/>
                  </a:lnTo>
                  <a:lnTo>
                    <a:pt x="2413" y="3735"/>
                  </a:lnTo>
                  <a:lnTo>
                    <a:pt x="2338" y="3778"/>
                  </a:lnTo>
                  <a:lnTo>
                    <a:pt x="2260" y="3821"/>
                  </a:lnTo>
                  <a:lnTo>
                    <a:pt x="2181" y="3860"/>
                  </a:lnTo>
                  <a:lnTo>
                    <a:pt x="2099" y="3896"/>
                  </a:lnTo>
                  <a:lnTo>
                    <a:pt x="2014" y="3928"/>
                  </a:lnTo>
                  <a:lnTo>
                    <a:pt x="1928" y="3956"/>
                  </a:lnTo>
                  <a:lnTo>
                    <a:pt x="1843" y="3984"/>
                  </a:lnTo>
                  <a:lnTo>
                    <a:pt x="1754" y="4006"/>
                  </a:lnTo>
                  <a:lnTo>
                    <a:pt x="1666" y="4027"/>
                  </a:lnTo>
                  <a:lnTo>
                    <a:pt x="1576" y="4045"/>
                  </a:lnTo>
                  <a:lnTo>
                    <a:pt x="1488" y="4059"/>
                  </a:lnTo>
                  <a:lnTo>
                    <a:pt x="1398" y="4070"/>
                  </a:lnTo>
                  <a:lnTo>
                    <a:pt x="1310" y="4074"/>
                  </a:lnTo>
                  <a:lnTo>
                    <a:pt x="1220" y="4077"/>
                  </a:lnTo>
                  <a:lnTo>
                    <a:pt x="1135" y="4077"/>
                  </a:lnTo>
                  <a:lnTo>
                    <a:pt x="1046" y="4074"/>
                  </a:lnTo>
                  <a:lnTo>
                    <a:pt x="961" y="4066"/>
                  </a:lnTo>
                  <a:lnTo>
                    <a:pt x="875" y="4056"/>
                  </a:lnTo>
                  <a:lnTo>
                    <a:pt x="793" y="4038"/>
                  </a:lnTo>
                  <a:lnTo>
                    <a:pt x="712" y="4020"/>
                  </a:lnTo>
                  <a:lnTo>
                    <a:pt x="634" y="3999"/>
                  </a:lnTo>
                  <a:lnTo>
                    <a:pt x="558" y="3971"/>
                  </a:lnTo>
                  <a:lnTo>
                    <a:pt x="484" y="3939"/>
                  </a:lnTo>
                  <a:lnTo>
                    <a:pt x="413" y="3903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0"/>
            <p:cNvSpPr>
              <a:spLocks/>
            </p:cNvSpPr>
            <p:nvPr/>
          </p:nvSpPr>
          <p:spPr bwMode="auto">
            <a:xfrm>
              <a:off x="2628900" y="3109913"/>
              <a:ext cx="57150" cy="55563"/>
            </a:xfrm>
            <a:custGeom>
              <a:avLst/>
              <a:gdLst>
                <a:gd name="T0" fmla="*/ 75 w 577"/>
                <a:gd name="T1" fmla="*/ 469 h 559"/>
                <a:gd name="T2" fmla="*/ 100 w 577"/>
                <a:gd name="T3" fmla="*/ 491 h 559"/>
                <a:gd name="T4" fmla="*/ 129 w 577"/>
                <a:gd name="T5" fmla="*/ 513 h 559"/>
                <a:gd name="T6" fmla="*/ 157 w 577"/>
                <a:gd name="T7" fmla="*/ 530 h 559"/>
                <a:gd name="T8" fmla="*/ 189 w 577"/>
                <a:gd name="T9" fmla="*/ 541 h 559"/>
                <a:gd name="T10" fmla="*/ 222 w 577"/>
                <a:gd name="T11" fmla="*/ 552 h 559"/>
                <a:gd name="T12" fmla="*/ 253 w 577"/>
                <a:gd name="T13" fmla="*/ 559 h 559"/>
                <a:gd name="T14" fmla="*/ 288 w 577"/>
                <a:gd name="T15" fmla="*/ 559 h 559"/>
                <a:gd name="T16" fmla="*/ 320 w 577"/>
                <a:gd name="T17" fmla="*/ 559 h 559"/>
                <a:gd name="T18" fmla="*/ 356 w 577"/>
                <a:gd name="T19" fmla="*/ 552 h 559"/>
                <a:gd name="T20" fmla="*/ 388 w 577"/>
                <a:gd name="T21" fmla="*/ 537 h 559"/>
                <a:gd name="T22" fmla="*/ 420 w 577"/>
                <a:gd name="T23" fmla="*/ 523 h 559"/>
                <a:gd name="T24" fmla="*/ 452 w 577"/>
                <a:gd name="T25" fmla="*/ 502 h 559"/>
                <a:gd name="T26" fmla="*/ 481 w 577"/>
                <a:gd name="T27" fmla="*/ 474 h 559"/>
                <a:gd name="T28" fmla="*/ 510 w 577"/>
                <a:gd name="T29" fmla="*/ 442 h 559"/>
                <a:gd name="T30" fmla="*/ 534 w 577"/>
                <a:gd name="T31" fmla="*/ 403 h 559"/>
                <a:gd name="T32" fmla="*/ 559 w 577"/>
                <a:gd name="T33" fmla="*/ 356 h 559"/>
                <a:gd name="T34" fmla="*/ 566 w 577"/>
                <a:gd name="T35" fmla="*/ 335 h 559"/>
                <a:gd name="T36" fmla="*/ 574 w 577"/>
                <a:gd name="T37" fmla="*/ 310 h 559"/>
                <a:gd name="T38" fmla="*/ 577 w 577"/>
                <a:gd name="T39" fmla="*/ 288 h 559"/>
                <a:gd name="T40" fmla="*/ 577 w 577"/>
                <a:gd name="T41" fmla="*/ 267 h 559"/>
                <a:gd name="T42" fmla="*/ 577 w 577"/>
                <a:gd name="T43" fmla="*/ 246 h 559"/>
                <a:gd name="T44" fmla="*/ 574 w 577"/>
                <a:gd name="T45" fmla="*/ 225 h 559"/>
                <a:gd name="T46" fmla="*/ 562 w 577"/>
                <a:gd name="T47" fmla="*/ 181 h 559"/>
                <a:gd name="T48" fmla="*/ 542 w 577"/>
                <a:gd name="T49" fmla="*/ 146 h 559"/>
                <a:gd name="T50" fmla="*/ 517 w 577"/>
                <a:gd name="T51" fmla="*/ 110 h 559"/>
                <a:gd name="T52" fmla="*/ 484 w 577"/>
                <a:gd name="T53" fmla="*/ 78 h 559"/>
                <a:gd name="T54" fmla="*/ 449 w 577"/>
                <a:gd name="T55" fmla="*/ 54 h 559"/>
                <a:gd name="T56" fmla="*/ 410 w 577"/>
                <a:gd name="T57" fmla="*/ 32 h 559"/>
                <a:gd name="T58" fmla="*/ 367 w 577"/>
                <a:gd name="T59" fmla="*/ 15 h 559"/>
                <a:gd name="T60" fmla="*/ 324 w 577"/>
                <a:gd name="T61" fmla="*/ 4 h 559"/>
                <a:gd name="T62" fmla="*/ 281 w 577"/>
                <a:gd name="T63" fmla="*/ 0 h 559"/>
                <a:gd name="T64" fmla="*/ 239 w 577"/>
                <a:gd name="T65" fmla="*/ 4 h 559"/>
                <a:gd name="T66" fmla="*/ 196 w 577"/>
                <a:gd name="T67" fmla="*/ 15 h 559"/>
                <a:gd name="T68" fmla="*/ 175 w 577"/>
                <a:gd name="T69" fmla="*/ 25 h 559"/>
                <a:gd name="T70" fmla="*/ 154 w 577"/>
                <a:gd name="T71" fmla="*/ 36 h 559"/>
                <a:gd name="T72" fmla="*/ 136 w 577"/>
                <a:gd name="T73" fmla="*/ 47 h 559"/>
                <a:gd name="T74" fmla="*/ 118 w 577"/>
                <a:gd name="T75" fmla="*/ 64 h 559"/>
                <a:gd name="T76" fmla="*/ 90 w 577"/>
                <a:gd name="T77" fmla="*/ 93 h 559"/>
                <a:gd name="T78" fmla="*/ 64 w 577"/>
                <a:gd name="T79" fmla="*/ 122 h 559"/>
                <a:gd name="T80" fmla="*/ 47 w 577"/>
                <a:gd name="T81" fmla="*/ 149 h 559"/>
                <a:gd name="T82" fmla="*/ 29 w 577"/>
                <a:gd name="T83" fmla="*/ 174 h 559"/>
                <a:gd name="T84" fmla="*/ 19 w 577"/>
                <a:gd name="T85" fmla="*/ 203 h 559"/>
                <a:gd name="T86" fmla="*/ 7 w 577"/>
                <a:gd name="T87" fmla="*/ 232 h 559"/>
                <a:gd name="T88" fmla="*/ 4 w 577"/>
                <a:gd name="T89" fmla="*/ 260 h 559"/>
                <a:gd name="T90" fmla="*/ 0 w 577"/>
                <a:gd name="T91" fmla="*/ 285 h 559"/>
                <a:gd name="T92" fmla="*/ 0 w 577"/>
                <a:gd name="T93" fmla="*/ 313 h 559"/>
                <a:gd name="T94" fmla="*/ 4 w 577"/>
                <a:gd name="T95" fmla="*/ 338 h 559"/>
                <a:gd name="T96" fmla="*/ 12 w 577"/>
                <a:gd name="T97" fmla="*/ 363 h 559"/>
                <a:gd name="T98" fmla="*/ 22 w 577"/>
                <a:gd name="T99" fmla="*/ 388 h 559"/>
                <a:gd name="T100" fmla="*/ 32 w 577"/>
                <a:gd name="T101" fmla="*/ 410 h 559"/>
                <a:gd name="T102" fmla="*/ 44 w 577"/>
                <a:gd name="T103" fmla="*/ 430 h 559"/>
                <a:gd name="T104" fmla="*/ 61 w 577"/>
                <a:gd name="T105" fmla="*/ 452 h 559"/>
                <a:gd name="T106" fmla="*/ 75 w 577"/>
                <a:gd name="T107" fmla="*/ 46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7" h="559">
                  <a:moveTo>
                    <a:pt x="75" y="469"/>
                  </a:moveTo>
                  <a:lnTo>
                    <a:pt x="100" y="491"/>
                  </a:lnTo>
                  <a:lnTo>
                    <a:pt x="129" y="513"/>
                  </a:lnTo>
                  <a:lnTo>
                    <a:pt x="157" y="530"/>
                  </a:lnTo>
                  <a:lnTo>
                    <a:pt x="189" y="541"/>
                  </a:lnTo>
                  <a:lnTo>
                    <a:pt x="222" y="552"/>
                  </a:lnTo>
                  <a:lnTo>
                    <a:pt x="253" y="559"/>
                  </a:lnTo>
                  <a:lnTo>
                    <a:pt x="288" y="559"/>
                  </a:lnTo>
                  <a:lnTo>
                    <a:pt x="320" y="559"/>
                  </a:lnTo>
                  <a:lnTo>
                    <a:pt x="356" y="552"/>
                  </a:lnTo>
                  <a:lnTo>
                    <a:pt x="388" y="537"/>
                  </a:lnTo>
                  <a:lnTo>
                    <a:pt x="420" y="523"/>
                  </a:lnTo>
                  <a:lnTo>
                    <a:pt x="452" y="502"/>
                  </a:lnTo>
                  <a:lnTo>
                    <a:pt x="481" y="474"/>
                  </a:lnTo>
                  <a:lnTo>
                    <a:pt x="510" y="442"/>
                  </a:lnTo>
                  <a:lnTo>
                    <a:pt x="534" y="403"/>
                  </a:lnTo>
                  <a:lnTo>
                    <a:pt x="559" y="356"/>
                  </a:lnTo>
                  <a:lnTo>
                    <a:pt x="566" y="335"/>
                  </a:lnTo>
                  <a:lnTo>
                    <a:pt x="574" y="310"/>
                  </a:lnTo>
                  <a:lnTo>
                    <a:pt x="577" y="288"/>
                  </a:lnTo>
                  <a:lnTo>
                    <a:pt x="577" y="267"/>
                  </a:lnTo>
                  <a:lnTo>
                    <a:pt x="577" y="246"/>
                  </a:lnTo>
                  <a:lnTo>
                    <a:pt x="574" y="225"/>
                  </a:lnTo>
                  <a:lnTo>
                    <a:pt x="562" y="181"/>
                  </a:lnTo>
                  <a:lnTo>
                    <a:pt x="542" y="146"/>
                  </a:lnTo>
                  <a:lnTo>
                    <a:pt x="517" y="110"/>
                  </a:lnTo>
                  <a:lnTo>
                    <a:pt x="484" y="78"/>
                  </a:lnTo>
                  <a:lnTo>
                    <a:pt x="449" y="54"/>
                  </a:lnTo>
                  <a:lnTo>
                    <a:pt x="410" y="32"/>
                  </a:lnTo>
                  <a:lnTo>
                    <a:pt x="367" y="15"/>
                  </a:lnTo>
                  <a:lnTo>
                    <a:pt x="324" y="4"/>
                  </a:lnTo>
                  <a:lnTo>
                    <a:pt x="281" y="0"/>
                  </a:lnTo>
                  <a:lnTo>
                    <a:pt x="239" y="4"/>
                  </a:lnTo>
                  <a:lnTo>
                    <a:pt x="196" y="15"/>
                  </a:lnTo>
                  <a:lnTo>
                    <a:pt x="175" y="25"/>
                  </a:lnTo>
                  <a:lnTo>
                    <a:pt x="154" y="36"/>
                  </a:lnTo>
                  <a:lnTo>
                    <a:pt x="136" y="47"/>
                  </a:lnTo>
                  <a:lnTo>
                    <a:pt x="118" y="64"/>
                  </a:lnTo>
                  <a:lnTo>
                    <a:pt x="90" y="93"/>
                  </a:lnTo>
                  <a:lnTo>
                    <a:pt x="64" y="122"/>
                  </a:lnTo>
                  <a:lnTo>
                    <a:pt x="47" y="149"/>
                  </a:lnTo>
                  <a:lnTo>
                    <a:pt x="29" y="174"/>
                  </a:lnTo>
                  <a:lnTo>
                    <a:pt x="19" y="203"/>
                  </a:lnTo>
                  <a:lnTo>
                    <a:pt x="7" y="232"/>
                  </a:lnTo>
                  <a:lnTo>
                    <a:pt x="4" y="260"/>
                  </a:lnTo>
                  <a:lnTo>
                    <a:pt x="0" y="285"/>
                  </a:lnTo>
                  <a:lnTo>
                    <a:pt x="0" y="313"/>
                  </a:lnTo>
                  <a:lnTo>
                    <a:pt x="4" y="338"/>
                  </a:lnTo>
                  <a:lnTo>
                    <a:pt x="12" y="363"/>
                  </a:lnTo>
                  <a:lnTo>
                    <a:pt x="22" y="388"/>
                  </a:lnTo>
                  <a:lnTo>
                    <a:pt x="32" y="410"/>
                  </a:lnTo>
                  <a:lnTo>
                    <a:pt x="44" y="430"/>
                  </a:lnTo>
                  <a:lnTo>
                    <a:pt x="61" y="452"/>
                  </a:lnTo>
                  <a:lnTo>
                    <a:pt x="75" y="4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1"/>
            <p:cNvSpPr>
              <a:spLocks noEditPoints="1"/>
            </p:cNvSpPr>
            <p:nvPr/>
          </p:nvSpPr>
          <p:spPr bwMode="auto">
            <a:xfrm>
              <a:off x="2622550" y="3103563"/>
              <a:ext cx="69850" cy="66675"/>
            </a:xfrm>
            <a:custGeom>
              <a:avLst/>
              <a:gdLst>
                <a:gd name="T0" fmla="*/ 99 w 697"/>
                <a:gd name="T1" fmla="*/ 118 h 681"/>
                <a:gd name="T2" fmla="*/ 46 w 697"/>
                <a:gd name="T3" fmla="*/ 193 h 681"/>
                <a:gd name="T4" fmla="*/ 14 w 697"/>
                <a:gd name="T5" fmla="*/ 261 h 681"/>
                <a:gd name="T6" fmla="*/ 0 w 697"/>
                <a:gd name="T7" fmla="*/ 321 h 681"/>
                <a:gd name="T8" fmla="*/ 0 w 697"/>
                <a:gd name="T9" fmla="*/ 378 h 681"/>
                <a:gd name="T10" fmla="*/ 11 w 697"/>
                <a:gd name="T11" fmla="*/ 439 h 681"/>
                <a:gd name="T12" fmla="*/ 36 w 697"/>
                <a:gd name="T13" fmla="*/ 495 h 681"/>
                <a:gd name="T14" fmla="*/ 72 w 697"/>
                <a:gd name="T15" fmla="*/ 549 h 681"/>
                <a:gd name="T16" fmla="*/ 124 w 697"/>
                <a:gd name="T17" fmla="*/ 602 h 681"/>
                <a:gd name="T18" fmla="*/ 199 w 697"/>
                <a:gd name="T19" fmla="*/ 648 h 681"/>
                <a:gd name="T20" fmla="*/ 277 w 697"/>
                <a:gd name="T21" fmla="*/ 673 h 681"/>
                <a:gd name="T22" fmla="*/ 363 w 697"/>
                <a:gd name="T23" fmla="*/ 681 h 681"/>
                <a:gd name="T24" fmla="*/ 448 w 697"/>
                <a:gd name="T25" fmla="*/ 666 h 681"/>
                <a:gd name="T26" fmla="*/ 526 w 697"/>
                <a:gd name="T27" fmla="*/ 627 h 681"/>
                <a:gd name="T28" fmla="*/ 594 w 697"/>
                <a:gd name="T29" fmla="*/ 566 h 681"/>
                <a:gd name="T30" fmla="*/ 651 w 697"/>
                <a:gd name="T31" fmla="*/ 488 h 681"/>
                <a:gd name="T32" fmla="*/ 683 w 697"/>
                <a:gd name="T33" fmla="*/ 417 h 681"/>
                <a:gd name="T34" fmla="*/ 697 w 697"/>
                <a:gd name="T35" fmla="*/ 367 h 681"/>
                <a:gd name="T36" fmla="*/ 697 w 697"/>
                <a:gd name="T37" fmla="*/ 317 h 681"/>
                <a:gd name="T38" fmla="*/ 694 w 697"/>
                <a:gd name="T39" fmla="*/ 268 h 681"/>
                <a:gd name="T40" fmla="*/ 676 w 697"/>
                <a:gd name="T41" fmla="*/ 218 h 681"/>
                <a:gd name="T42" fmla="*/ 655 w 697"/>
                <a:gd name="T43" fmla="*/ 171 h 681"/>
                <a:gd name="T44" fmla="*/ 619 w 697"/>
                <a:gd name="T45" fmla="*/ 129 h 681"/>
                <a:gd name="T46" fmla="*/ 580 w 697"/>
                <a:gd name="T47" fmla="*/ 90 h 681"/>
                <a:gd name="T48" fmla="*/ 512 w 697"/>
                <a:gd name="T49" fmla="*/ 44 h 681"/>
                <a:gd name="T50" fmla="*/ 409 w 697"/>
                <a:gd name="T51" fmla="*/ 8 h 681"/>
                <a:gd name="T52" fmla="*/ 353 w 697"/>
                <a:gd name="T53" fmla="*/ 0 h 681"/>
                <a:gd name="T54" fmla="*/ 295 w 697"/>
                <a:gd name="T55" fmla="*/ 5 h 681"/>
                <a:gd name="T56" fmla="*/ 238 w 697"/>
                <a:gd name="T57" fmla="*/ 19 h 681"/>
                <a:gd name="T58" fmla="*/ 185 w 697"/>
                <a:gd name="T59" fmla="*/ 44 h 681"/>
                <a:gd name="T60" fmla="*/ 135 w 697"/>
                <a:gd name="T61" fmla="*/ 79 h 681"/>
                <a:gd name="T62" fmla="*/ 121 w 697"/>
                <a:gd name="T63" fmla="*/ 349 h 681"/>
                <a:gd name="T64" fmla="*/ 128 w 697"/>
                <a:gd name="T65" fmla="*/ 303 h 681"/>
                <a:gd name="T66" fmla="*/ 146 w 697"/>
                <a:gd name="T67" fmla="*/ 257 h 681"/>
                <a:gd name="T68" fmla="*/ 178 w 697"/>
                <a:gd name="T69" fmla="*/ 215 h 681"/>
                <a:gd name="T70" fmla="*/ 217 w 697"/>
                <a:gd name="T71" fmla="*/ 168 h 681"/>
                <a:gd name="T72" fmla="*/ 249 w 697"/>
                <a:gd name="T73" fmla="*/ 147 h 681"/>
                <a:gd name="T74" fmla="*/ 317 w 697"/>
                <a:gd name="T75" fmla="*/ 125 h 681"/>
                <a:gd name="T76" fmla="*/ 392 w 697"/>
                <a:gd name="T77" fmla="*/ 129 h 681"/>
                <a:gd name="T78" fmla="*/ 455 w 697"/>
                <a:gd name="T79" fmla="*/ 154 h 681"/>
                <a:gd name="T80" fmla="*/ 509 w 697"/>
                <a:gd name="T81" fmla="*/ 190 h 681"/>
                <a:gd name="T82" fmla="*/ 548 w 697"/>
                <a:gd name="T83" fmla="*/ 235 h 681"/>
                <a:gd name="T84" fmla="*/ 573 w 697"/>
                <a:gd name="T85" fmla="*/ 293 h 681"/>
                <a:gd name="T86" fmla="*/ 573 w 697"/>
                <a:gd name="T87" fmla="*/ 357 h 681"/>
                <a:gd name="T88" fmla="*/ 544 w 697"/>
                <a:gd name="T89" fmla="*/ 424 h 681"/>
                <a:gd name="T90" fmla="*/ 509 w 697"/>
                <a:gd name="T91" fmla="*/ 481 h 681"/>
                <a:gd name="T92" fmla="*/ 463 w 697"/>
                <a:gd name="T93" fmla="*/ 523 h 681"/>
                <a:gd name="T94" fmla="*/ 409 w 697"/>
                <a:gd name="T95" fmla="*/ 549 h 681"/>
                <a:gd name="T96" fmla="*/ 356 w 697"/>
                <a:gd name="T97" fmla="*/ 559 h 681"/>
                <a:gd name="T98" fmla="*/ 302 w 697"/>
                <a:gd name="T99" fmla="*/ 556 h 681"/>
                <a:gd name="T100" fmla="*/ 249 w 697"/>
                <a:gd name="T101" fmla="*/ 538 h 681"/>
                <a:gd name="T102" fmla="*/ 203 w 697"/>
                <a:gd name="T103" fmla="*/ 510 h 681"/>
                <a:gd name="T104" fmla="*/ 157 w 697"/>
                <a:gd name="T105" fmla="*/ 459 h 681"/>
                <a:gd name="T106" fmla="*/ 124 w 697"/>
                <a:gd name="T107" fmla="*/ 388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97" h="681">
                  <a:moveTo>
                    <a:pt x="135" y="79"/>
                  </a:moveTo>
                  <a:lnTo>
                    <a:pt x="99" y="118"/>
                  </a:lnTo>
                  <a:lnTo>
                    <a:pt x="67" y="154"/>
                  </a:lnTo>
                  <a:lnTo>
                    <a:pt x="46" y="193"/>
                  </a:lnTo>
                  <a:lnTo>
                    <a:pt x="28" y="229"/>
                  </a:lnTo>
                  <a:lnTo>
                    <a:pt x="14" y="261"/>
                  </a:lnTo>
                  <a:lnTo>
                    <a:pt x="7" y="293"/>
                  </a:lnTo>
                  <a:lnTo>
                    <a:pt x="0" y="321"/>
                  </a:lnTo>
                  <a:lnTo>
                    <a:pt x="0" y="346"/>
                  </a:lnTo>
                  <a:lnTo>
                    <a:pt x="0" y="378"/>
                  </a:lnTo>
                  <a:lnTo>
                    <a:pt x="4" y="410"/>
                  </a:lnTo>
                  <a:lnTo>
                    <a:pt x="11" y="439"/>
                  </a:lnTo>
                  <a:lnTo>
                    <a:pt x="21" y="467"/>
                  </a:lnTo>
                  <a:lnTo>
                    <a:pt x="36" y="495"/>
                  </a:lnTo>
                  <a:lnTo>
                    <a:pt x="53" y="523"/>
                  </a:lnTo>
                  <a:lnTo>
                    <a:pt x="72" y="549"/>
                  </a:lnTo>
                  <a:lnTo>
                    <a:pt x="92" y="574"/>
                  </a:lnTo>
                  <a:lnTo>
                    <a:pt x="124" y="602"/>
                  </a:lnTo>
                  <a:lnTo>
                    <a:pt x="160" y="627"/>
                  </a:lnTo>
                  <a:lnTo>
                    <a:pt x="199" y="648"/>
                  </a:lnTo>
                  <a:lnTo>
                    <a:pt x="238" y="662"/>
                  </a:lnTo>
                  <a:lnTo>
                    <a:pt x="277" y="673"/>
                  </a:lnTo>
                  <a:lnTo>
                    <a:pt x="321" y="681"/>
                  </a:lnTo>
                  <a:lnTo>
                    <a:pt x="363" y="681"/>
                  </a:lnTo>
                  <a:lnTo>
                    <a:pt x="406" y="677"/>
                  </a:lnTo>
                  <a:lnTo>
                    <a:pt x="448" y="666"/>
                  </a:lnTo>
                  <a:lnTo>
                    <a:pt x="487" y="648"/>
                  </a:lnTo>
                  <a:lnTo>
                    <a:pt x="526" y="627"/>
                  </a:lnTo>
                  <a:lnTo>
                    <a:pt x="563" y="598"/>
                  </a:lnTo>
                  <a:lnTo>
                    <a:pt x="594" y="566"/>
                  </a:lnTo>
                  <a:lnTo>
                    <a:pt x="622" y="530"/>
                  </a:lnTo>
                  <a:lnTo>
                    <a:pt x="651" y="488"/>
                  </a:lnTo>
                  <a:lnTo>
                    <a:pt x="673" y="442"/>
                  </a:lnTo>
                  <a:lnTo>
                    <a:pt x="683" y="417"/>
                  </a:lnTo>
                  <a:lnTo>
                    <a:pt x="690" y="393"/>
                  </a:lnTo>
                  <a:lnTo>
                    <a:pt x="697" y="367"/>
                  </a:lnTo>
                  <a:lnTo>
                    <a:pt x="697" y="342"/>
                  </a:lnTo>
                  <a:lnTo>
                    <a:pt x="697" y="317"/>
                  </a:lnTo>
                  <a:lnTo>
                    <a:pt x="697" y="293"/>
                  </a:lnTo>
                  <a:lnTo>
                    <a:pt x="694" y="268"/>
                  </a:lnTo>
                  <a:lnTo>
                    <a:pt x="687" y="242"/>
                  </a:lnTo>
                  <a:lnTo>
                    <a:pt x="676" y="218"/>
                  </a:lnTo>
                  <a:lnTo>
                    <a:pt x="665" y="196"/>
                  </a:lnTo>
                  <a:lnTo>
                    <a:pt x="655" y="171"/>
                  </a:lnTo>
                  <a:lnTo>
                    <a:pt x="637" y="150"/>
                  </a:lnTo>
                  <a:lnTo>
                    <a:pt x="619" y="129"/>
                  </a:lnTo>
                  <a:lnTo>
                    <a:pt x="602" y="108"/>
                  </a:lnTo>
                  <a:lnTo>
                    <a:pt x="580" y="90"/>
                  </a:lnTo>
                  <a:lnTo>
                    <a:pt x="555" y="71"/>
                  </a:lnTo>
                  <a:lnTo>
                    <a:pt x="512" y="44"/>
                  </a:lnTo>
                  <a:lnTo>
                    <a:pt x="463" y="22"/>
                  </a:lnTo>
                  <a:lnTo>
                    <a:pt x="409" y="8"/>
                  </a:lnTo>
                  <a:lnTo>
                    <a:pt x="380" y="5"/>
                  </a:lnTo>
                  <a:lnTo>
                    <a:pt x="353" y="0"/>
                  </a:lnTo>
                  <a:lnTo>
                    <a:pt x="324" y="0"/>
                  </a:lnTo>
                  <a:lnTo>
                    <a:pt x="295" y="5"/>
                  </a:lnTo>
                  <a:lnTo>
                    <a:pt x="267" y="8"/>
                  </a:lnTo>
                  <a:lnTo>
                    <a:pt x="238" y="19"/>
                  </a:lnTo>
                  <a:lnTo>
                    <a:pt x="214" y="29"/>
                  </a:lnTo>
                  <a:lnTo>
                    <a:pt x="185" y="44"/>
                  </a:lnTo>
                  <a:lnTo>
                    <a:pt x="160" y="58"/>
                  </a:lnTo>
                  <a:lnTo>
                    <a:pt x="135" y="79"/>
                  </a:lnTo>
                  <a:close/>
                  <a:moveTo>
                    <a:pt x="121" y="353"/>
                  </a:moveTo>
                  <a:lnTo>
                    <a:pt x="121" y="349"/>
                  </a:lnTo>
                  <a:lnTo>
                    <a:pt x="124" y="328"/>
                  </a:lnTo>
                  <a:lnTo>
                    <a:pt x="128" y="303"/>
                  </a:lnTo>
                  <a:lnTo>
                    <a:pt x="135" y="281"/>
                  </a:lnTo>
                  <a:lnTo>
                    <a:pt x="146" y="257"/>
                  </a:lnTo>
                  <a:lnTo>
                    <a:pt x="160" y="235"/>
                  </a:lnTo>
                  <a:lnTo>
                    <a:pt x="178" y="215"/>
                  </a:lnTo>
                  <a:lnTo>
                    <a:pt x="196" y="193"/>
                  </a:lnTo>
                  <a:lnTo>
                    <a:pt x="217" y="168"/>
                  </a:lnTo>
                  <a:lnTo>
                    <a:pt x="235" y="157"/>
                  </a:lnTo>
                  <a:lnTo>
                    <a:pt x="249" y="147"/>
                  </a:lnTo>
                  <a:lnTo>
                    <a:pt x="285" y="132"/>
                  </a:lnTo>
                  <a:lnTo>
                    <a:pt x="317" y="125"/>
                  </a:lnTo>
                  <a:lnTo>
                    <a:pt x="356" y="122"/>
                  </a:lnTo>
                  <a:lnTo>
                    <a:pt x="392" y="129"/>
                  </a:lnTo>
                  <a:lnTo>
                    <a:pt x="424" y="139"/>
                  </a:lnTo>
                  <a:lnTo>
                    <a:pt x="455" y="154"/>
                  </a:lnTo>
                  <a:lnTo>
                    <a:pt x="487" y="171"/>
                  </a:lnTo>
                  <a:lnTo>
                    <a:pt x="509" y="190"/>
                  </a:lnTo>
                  <a:lnTo>
                    <a:pt x="531" y="210"/>
                  </a:lnTo>
                  <a:lnTo>
                    <a:pt x="548" y="235"/>
                  </a:lnTo>
                  <a:lnTo>
                    <a:pt x="563" y="264"/>
                  </a:lnTo>
                  <a:lnTo>
                    <a:pt x="573" y="293"/>
                  </a:lnTo>
                  <a:lnTo>
                    <a:pt x="577" y="325"/>
                  </a:lnTo>
                  <a:lnTo>
                    <a:pt x="573" y="357"/>
                  </a:lnTo>
                  <a:lnTo>
                    <a:pt x="563" y="393"/>
                  </a:lnTo>
                  <a:lnTo>
                    <a:pt x="544" y="424"/>
                  </a:lnTo>
                  <a:lnTo>
                    <a:pt x="526" y="456"/>
                  </a:lnTo>
                  <a:lnTo>
                    <a:pt x="509" y="481"/>
                  </a:lnTo>
                  <a:lnTo>
                    <a:pt x="484" y="503"/>
                  </a:lnTo>
                  <a:lnTo>
                    <a:pt x="463" y="523"/>
                  </a:lnTo>
                  <a:lnTo>
                    <a:pt x="438" y="538"/>
                  </a:lnTo>
                  <a:lnTo>
                    <a:pt x="409" y="549"/>
                  </a:lnTo>
                  <a:lnTo>
                    <a:pt x="384" y="556"/>
                  </a:lnTo>
                  <a:lnTo>
                    <a:pt x="356" y="559"/>
                  </a:lnTo>
                  <a:lnTo>
                    <a:pt x="328" y="559"/>
                  </a:lnTo>
                  <a:lnTo>
                    <a:pt x="302" y="556"/>
                  </a:lnTo>
                  <a:lnTo>
                    <a:pt x="274" y="549"/>
                  </a:lnTo>
                  <a:lnTo>
                    <a:pt x="249" y="538"/>
                  </a:lnTo>
                  <a:lnTo>
                    <a:pt x="224" y="523"/>
                  </a:lnTo>
                  <a:lnTo>
                    <a:pt x="203" y="510"/>
                  </a:lnTo>
                  <a:lnTo>
                    <a:pt x="182" y="488"/>
                  </a:lnTo>
                  <a:lnTo>
                    <a:pt x="157" y="459"/>
                  </a:lnTo>
                  <a:lnTo>
                    <a:pt x="135" y="424"/>
                  </a:lnTo>
                  <a:lnTo>
                    <a:pt x="124" y="388"/>
                  </a:lnTo>
                  <a:lnTo>
                    <a:pt x="121" y="353"/>
                  </a:lnTo>
                  <a:close/>
                </a:path>
              </a:pathLst>
            </a:custGeom>
            <a:solidFill>
              <a:srgbClr val="933E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62"/>
            <p:cNvSpPr>
              <a:spLocks/>
            </p:cNvSpPr>
            <p:nvPr/>
          </p:nvSpPr>
          <p:spPr bwMode="auto">
            <a:xfrm>
              <a:off x="2538413" y="2236788"/>
              <a:ext cx="49213" cy="47625"/>
            </a:xfrm>
            <a:custGeom>
              <a:avLst/>
              <a:gdLst>
                <a:gd name="T0" fmla="*/ 67 w 498"/>
                <a:gd name="T1" fmla="*/ 402 h 481"/>
                <a:gd name="T2" fmla="*/ 89 w 498"/>
                <a:gd name="T3" fmla="*/ 423 h 481"/>
                <a:gd name="T4" fmla="*/ 110 w 498"/>
                <a:gd name="T5" fmla="*/ 442 h 481"/>
                <a:gd name="T6" fmla="*/ 135 w 498"/>
                <a:gd name="T7" fmla="*/ 455 h 481"/>
                <a:gd name="T8" fmla="*/ 164 w 498"/>
                <a:gd name="T9" fmla="*/ 467 h 481"/>
                <a:gd name="T10" fmla="*/ 192 w 498"/>
                <a:gd name="T11" fmla="*/ 474 h 481"/>
                <a:gd name="T12" fmla="*/ 220 w 498"/>
                <a:gd name="T13" fmla="*/ 481 h 481"/>
                <a:gd name="T14" fmla="*/ 249 w 498"/>
                <a:gd name="T15" fmla="*/ 481 h 481"/>
                <a:gd name="T16" fmla="*/ 277 w 498"/>
                <a:gd name="T17" fmla="*/ 481 h 481"/>
                <a:gd name="T18" fmla="*/ 306 w 498"/>
                <a:gd name="T19" fmla="*/ 474 h 481"/>
                <a:gd name="T20" fmla="*/ 335 w 498"/>
                <a:gd name="T21" fmla="*/ 462 h 481"/>
                <a:gd name="T22" fmla="*/ 362 w 498"/>
                <a:gd name="T23" fmla="*/ 448 h 481"/>
                <a:gd name="T24" fmla="*/ 391 w 498"/>
                <a:gd name="T25" fmla="*/ 430 h 481"/>
                <a:gd name="T26" fmla="*/ 416 w 498"/>
                <a:gd name="T27" fmla="*/ 406 h 481"/>
                <a:gd name="T28" fmla="*/ 441 w 498"/>
                <a:gd name="T29" fmla="*/ 377 h 481"/>
                <a:gd name="T30" fmla="*/ 462 w 498"/>
                <a:gd name="T31" fmla="*/ 345 h 481"/>
                <a:gd name="T32" fmla="*/ 481 w 498"/>
                <a:gd name="T33" fmla="*/ 306 h 481"/>
                <a:gd name="T34" fmla="*/ 494 w 498"/>
                <a:gd name="T35" fmla="*/ 267 h 481"/>
                <a:gd name="T36" fmla="*/ 498 w 498"/>
                <a:gd name="T37" fmla="*/ 228 h 481"/>
                <a:gd name="T38" fmla="*/ 494 w 498"/>
                <a:gd name="T39" fmla="*/ 193 h 481"/>
                <a:gd name="T40" fmla="*/ 484 w 498"/>
                <a:gd name="T41" fmla="*/ 157 h 481"/>
                <a:gd name="T42" fmla="*/ 466 w 498"/>
                <a:gd name="T43" fmla="*/ 125 h 481"/>
                <a:gd name="T44" fmla="*/ 445 w 498"/>
                <a:gd name="T45" fmla="*/ 93 h 481"/>
                <a:gd name="T46" fmla="*/ 420 w 498"/>
                <a:gd name="T47" fmla="*/ 68 h 481"/>
                <a:gd name="T48" fmla="*/ 388 w 498"/>
                <a:gd name="T49" fmla="*/ 43 h 481"/>
                <a:gd name="T50" fmla="*/ 356 w 498"/>
                <a:gd name="T51" fmla="*/ 25 h 481"/>
                <a:gd name="T52" fmla="*/ 316 w 498"/>
                <a:gd name="T53" fmla="*/ 11 h 481"/>
                <a:gd name="T54" fmla="*/ 281 w 498"/>
                <a:gd name="T55" fmla="*/ 0 h 481"/>
                <a:gd name="T56" fmla="*/ 242 w 498"/>
                <a:gd name="T57" fmla="*/ 0 h 481"/>
                <a:gd name="T58" fmla="*/ 206 w 498"/>
                <a:gd name="T59" fmla="*/ 0 h 481"/>
                <a:gd name="T60" fmla="*/ 167 w 498"/>
                <a:gd name="T61" fmla="*/ 11 h 481"/>
                <a:gd name="T62" fmla="*/ 135 w 498"/>
                <a:gd name="T63" fmla="*/ 28 h 481"/>
                <a:gd name="T64" fmla="*/ 100 w 498"/>
                <a:gd name="T65" fmla="*/ 54 h 481"/>
                <a:gd name="T66" fmla="*/ 78 w 498"/>
                <a:gd name="T67" fmla="*/ 79 h 481"/>
                <a:gd name="T68" fmla="*/ 57 w 498"/>
                <a:gd name="T69" fmla="*/ 100 h 481"/>
                <a:gd name="T70" fmla="*/ 39 w 498"/>
                <a:gd name="T71" fmla="*/ 125 h 481"/>
                <a:gd name="T72" fmla="*/ 25 w 498"/>
                <a:gd name="T73" fmla="*/ 150 h 481"/>
                <a:gd name="T74" fmla="*/ 15 w 498"/>
                <a:gd name="T75" fmla="*/ 174 h 481"/>
                <a:gd name="T76" fmla="*/ 7 w 498"/>
                <a:gd name="T77" fmla="*/ 199 h 481"/>
                <a:gd name="T78" fmla="*/ 3 w 498"/>
                <a:gd name="T79" fmla="*/ 221 h 481"/>
                <a:gd name="T80" fmla="*/ 0 w 498"/>
                <a:gd name="T81" fmla="*/ 245 h 481"/>
                <a:gd name="T82" fmla="*/ 3 w 498"/>
                <a:gd name="T83" fmla="*/ 267 h 481"/>
                <a:gd name="T84" fmla="*/ 3 w 498"/>
                <a:gd name="T85" fmla="*/ 288 h 481"/>
                <a:gd name="T86" fmla="*/ 10 w 498"/>
                <a:gd name="T87" fmla="*/ 310 h 481"/>
                <a:gd name="T88" fmla="*/ 18 w 498"/>
                <a:gd name="T89" fmla="*/ 331 h 481"/>
                <a:gd name="T90" fmla="*/ 28 w 498"/>
                <a:gd name="T91" fmla="*/ 352 h 481"/>
                <a:gd name="T92" fmla="*/ 39 w 498"/>
                <a:gd name="T93" fmla="*/ 370 h 481"/>
                <a:gd name="T94" fmla="*/ 67 w 498"/>
                <a:gd name="T95" fmla="*/ 402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98" h="481">
                  <a:moveTo>
                    <a:pt x="67" y="402"/>
                  </a:moveTo>
                  <a:lnTo>
                    <a:pt x="89" y="423"/>
                  </a:lnTo>
                  <a:lnTo>
                    <a:pt x="110" y="442"/>
                  </a:lnTo>
                  <a:lnTo>
                    <a:pt x="135" y="455"/>
                  </a:lnTo>
                  <a:lnTo>
                    <a:pt x="164" y="467"/>
                  </a:lnTo>
                  <a:lnTo>
                    <a:pt x="192" y="474"/>
                  </a:lnTo>
                  <a:lnTo>
                    <a:pt x="220" y="481"/>
                  </a:lnTo>
                  <a:lnTo>
                    <a:pt x="249" y="481"/>
                  </a:lnTo>
                  <a:lnTo>
                    <a:pt x="277" y="481"/>
                  </a:lnTo>
                  <a:lnTo>
                    <a:pt x="306" y="474"/>
                  </a:lnTo>
                  <a:lnTo>
                    <a:pt x="335" y="462"/>
                  </a:lnTo>
                  <a:lnTo>
                    <a:pt x="362" y="448"/>
                  </a:lnTo>
                  <a:lnTo>
                    <a:pt x="391" y="430"/>
                  </a:lnTo>
                  <a:lnTo>
                    <a:pt x="416" y="406"/>
                  </a:lnTo>
                  <a:lnTo>
                    <a:pt x="441" y="377"/>
                  </a:lnTo>
                  <a:lnTo>
                    <a:pt x="462" y="345"/>
                  </a:lnTo>
                  <a:lnTo>
                    <a:pt x="481" y="306"/>
                  </a:lnTo>
                  <a:lnTo>
                    <a:pt x="494" y="267"/>
                  </a:lnTo>
                  <a:lnTo>
                    <a:pt x="498" y="228"/>
                  </a:lnTo>
                  <a:lnTo>
                    <a:pt x="494" y="193"/>
                  </a:lnTo>
                  <a:lnTo>
                    <a:pt x="484" y="157"/>
                  </a:lnTo>
                  <a:lnTo>
                    <a:pt x="466" y="125"/>
                  </a:lnTo>
                  <a:lnTo>
                    <a:pt x="445" y="93"/>
                  </a:lnTo>
                  <a:lnTo>
                    <a:pt x="420" y="68"/>
                  </a:lnTo>
                  <a:lnTo>
                    <a:pt x="388" y="43"/>
                  </a:lnTo>
                  <a:lnTo>
                    <a:pt x="356" y="25"/>
                  </a:lnTo>
                  <a:lnTo>
                    <a:pt x="316" y="11"/>
                  </a:lnTo>
                  <a:lnTo>
                    <a:pt x="281" y="0"/>
                  </a:lnTo>
                  <a:lnTo>
                    <a:pt x="242" y="0"/>
                  </a:lnTo>
                  <a:lnTo>
                    <a:pt x="206" y="0"/>
                  </a:lnTo>
                  <a:lnTo>
                    <a:pt x="167" y="11"/>
                  </a:lnTo>
                  <a:lnTo>
                    <a:pt x="135" y="28"/>
                  </a:lnTo>
                  <a:lnTo>
                    <a:pt x="100" y="54"/>
                  </a:lnTo>
                  <a:lnTo>
                    <a:pt x="78" y="79"/>
                  </a:lnTo>
                  <a:lnTo>
                    <a:pt x="57" y="100"/>
                  </a:lnTo>
                  <a:lnTo>
                    <a:pt x="39" y="125"/>
                  </a:lnTo>
                  <a:lnTo>
                    <a:pt x="25" y="150"/>
                  </a:lnTo>
                  <a:lnTo>
                    <a:pt x="15" y="174"/>
                  </a:lnTo>
                  <a:lnTo>
                    <a:pt x="7" y="199"/>
                  </a:lnTo>
                  <a:lnTo>
                    <a:pt x="3" y="221"/>
                  </a:lnTo>
                  <a:lnTo>
                    <a:pt x="0" y="245"/>
                  </a:lnTo>
                  <a:lnTo>
                    <a:pt x="3" y="267"/>
                  </a:lnTo>
                  <a:lnTo>
                    <a:pt x="3" y="288"/>
                  </a:lnTo>
                  <a:lnTo>
                    <a:pt x="10" y="310"/>
                  </a:lnTo>
                  <a:lnTo>
                    <a:pt x="18" y="331"/>
                  </a:lnTo>
                  <a:lnTo>
                    <a:pt x="28" y="352"/>
                  </a:lnTo>
                  <a:lnTo>
                    <a:pt x="39" y="370"/>
                  </a:lnTo>
                  <a:lnTo>
                    <a:pt x="67" y="402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3"/>
            <p:cNvSpPr>
              <a:spLocks/>
            </p:cNvSpPr>
            <p:nvPr/>
          </p:nvSpPr>
          <p:spPr bwMode="auto">
            <a:xfrm>
              <a:off x="1882775" y="1876425"/>
              <a:ext cx="285750" cy="200025"/>
            </a:xfrm>
            <a:custGeom>
              <a:avLst/>
              <a:gdLst>
                <a:gd name="T0" fmla="*/ 2871 w 2878"/>
                <a:gd name="T1" fmla="*/ 665 h 2021"/>
                <a:gd name="T2" fmla="*/ 2878 w 2878"/>
                <a:gd name="T3" fmla="*/ 757 h 2021"/>
                <a:gd name="T4" fmla="*/ 2864 w 2878"/>
                <a:gd name="T5" fmla="*/ 854 h 2021"/>
                <a:gd name="T6" fmla="*/ 2839 w 2878"/>
                <a:gd name="T7" fmla="*/ 950 h 2021"/>
                <a:gd name="T8" fmla="*/ 2786 w 2878"/>
                <a:gd name="T9" fmla="*/ 1074 h 2021"/>
                <a:gd name="T10" fmla="*/ 2696 w 2878"/>
                <a:gd name="T11" fmla="*/ 1220 h 2021"/>
                <a:gd name="T12" fmla="*/ 2586 w 2878"/>
                <a:gd name="T13" fmla="*/ 1359 h 2021"/>
                <a:gd name="T14" fmla="*/ 2459 w 2878"/>
                <a:gd name="T15" fmla="*/ 1477 h 2021"/>
                <a:gd name="T16" fmla="*/ 2327 w 2878"/>
                <a:gd name="T17" fmla="*/ 1576 h 2021"/>
                <a:gd name="T18" fmla="*/ 2198 w 2878"/>
                <a:gd name="T19" fmla="*/ 1658 h 2021"/>
                <a:gd name="T20" fmla="*/ 2063 w 2878"/>
                <a:gd name="T21" fmla="*/ 1729 h 2021"/>
                <a:gd name="T22" fmla="*/ 1927 w 2878"/>
                <a:gd name="T23" fmla="*/ 1793 h 2021"/>
                <a:gd name="T24" fmla="*/ 1714 w 2878"/>
                <a:gd name="T25" fmla="*/ 1871 h 2021"/>
                <a:gd name="T26" fmla="*/ 1419 w 2878"/>
                <a:gd name="T27" fmla="*/ 1953 h 2021"/>
                <a:gd name="T28" fmla="*/ 1192 w 2878"/>
                <a:gd name="T29" fmla="*/ 1996 h 2021"/>
                <a:gd name="T30" fmla="*/ 1031 w 2878"/>
                <a:gd name="T31" fmla="*/ 2014 h 2021"/>
                <a:gd name="T32" fmla="*/ 875 w 2878"/>
                <a:gd name="T33" fmla="*/ 2021 h 2021"/>
                <a:gd name="T34" fmla="*/ 715 w 2878"/>
                <a:gd name="T35" fmla="*/ 2017 h 2021"/>
                <a:gd name="T36" fmla="*/ 555 w 2878"/>
                <a:gd name="T37" fmla="*/ 1999 h 2021"/>
                <a:gd name="T38" fmla="*/ 401 w 2878"/>
                <a:gd name="T39" fmla="*/ 1971 h 2021"/>
                <a:gd name="T40" fmla="*/ 249 w 2878"/>
                <a:gd name="T41" fmla="*/ 1924 h 2021"/>
                <a:gd name="T42" fmla="*/ 99 w 2878"/>
                <a:gd name="T43" fmla="*/ 1865 h 2021"/>
                <a:gd name="T44" fmla="*/ 13 w 2878"/>
                <a:gd name="T45" fmla="*/ 1818 h 2021"/>
                <a:gd name="T46" fmla="*/ 0 w 2878"/>
                <a:gd name="T47" fmla="*/ 1786 h 2021"/>
                <a:gd name="T48" fmla="*/ 0 w 2878"/>
                <a:gd name="T49" fmla="*/ 1743 h 2021"/>
                <a:gd name="T50" fmla="*/ 25 w 2878"/>
                <a:gd name="T51" fmla="*/ 1658 h 2021"/>
                <a:gd name="T52" fmla="*/ 96 w 2878"/>
                <a:gd name="T53" fmla="*/ 1519 h 2021"/>
                <a:gd name="T54" fmla="*/ 188 w 2878"/>
                <a:gd name="T55" fmla="*/ 1370 h 2021"/>
                <a:gd name="T56" fmla="*/ 394 w 2878"/>
                <a:gd name="T57" fmla="*/ 1081 h 2021"/>
                <a:gd name="T58" fmla="*/ 615 w 2878"/>
                <a:gd name="T59" fmla="*/ 793 h 2021"/>
                <a:gd name="T60" fmla="*/ 814 w 2878"/>
                <a:gd name="T61" fmla="*/ 547 h 2021"/>
                <a:gd name="T62" fmla="*/ 921 w 2878"/>
                <a:gd name="T63" fmla="*/ 434 h 2021"/>
                <a:gd name="T64" fmla="*/ 1035 w 2878"/>
                <a:gd name="T65" fmla="*/ 324 h 2021"/>
                <a:gd name="T66" fmla="*/ 1156 w 2878"/>
                <a:gd name="T67" fmla="*/ 224 h 2021"/>
                <a:gd name="T68" fmla="*/ 1284 w 2878"/>
                <a:gd name="T69" fmla="*/ 135 h 2021"/>
                <a:gd name="T70" fmla="*/ 1426 w 2878"/>
                <a:gd name="T71" fmla="*/ 64 h 2021"/>
                <a:gd name="T72" fmla="*/ 1504 w 2878"/>
                <a:gd name="T73" fmla="*/ 36 h 2021"/>
                <a:gd name="T74" fmla="*/ 1583 w 2878"/>
                <a:gd name="T75" fmla="*/ 14 h 2021"/>
                <a:gd name="T76" fmla="*/ 1661 w 2878"/>
                <a:gd name="T77" fmla="*/ 3 h 2021"/>
                <a:gd name="T78" fmla="*/ 1739 w 2878"/>
                <a:gd name="T79" fmla="*/ 0 h 2021"/>
                <a:gd name="T80" fmla="*/ 1817 w 2878"/>
                <a:gd name="T81" fmla="*/ 10 h 2021"/>
                <a:gd name="T82" fmla="*/ 1896 w 2878"/>
                <a:gd name="T83" fmla="*/ 29 h 2021"/>
                <a:gd name="T84" fmla="*/ 1971 w 2878"/>
                <a:gd name="T85" fmla="*/ 54 h 2021"/>
                <a:gd name="T86" fmla="*/ 2046 w 2878"/>
                <a:gd name="T87" fmla="*/ 93 h 2021"/>
                <a:gd name="T88" fmla="*/ 2117 w 2878"/>
                <a:gd name="T89" fmla="*/ 139 h 2021"/>
                <a:gd name="T90" fmla="*/ 2237 w 2878"/>
                <a:gd name="T91" fmla="*/ 249 h 2021"/>
                <a:gd name="T92" fmla="*/ 2337 w 2878"/>
                <a:gd name="T93" fmla="*/ 377 h 2021"/>
                <a:gd name="T94" fmla="*/ 2426 w 2878"/>
                <a:gd name="T95" fmla="*/ 512 h 2021"/>
                <a:gd name="T96" fmla="*/ 2454 w 2878"/>
                <a:gd name="T97" fmla="*/ 559 h 2021"/>
                <a:gd name="T98" fmla="*/ 2459 w 2878"/>
                <a:gd name="T99" fmla="*/ 516 h 2021"/>
                <a:gd name="T100" fmla="*/ 2483 w 2878"/>
                <a:gd name="T101" fmla="*/ 488 h 2021"/>
                <a:gd name="T102" fmla="*/ 2530 w 2878"/>
                <a:gd name="T103" fmla="*/ 469 h 2021"/>
                <a:gd name="T104" fmla="*/ 2583 w 2878"/>
                <a:gd name="T105" fmla="*/ 459 h 2021"/>
                <a:gd name="T106" fmla="*/ 2672 w 2878"/>
                <a:gd name="T107" fmla="*/ 459 h 2021"/>
                <a:gd name="T108" fmla="*/ 2721 w 2878"/>
                <a:gd name="T109" fmla="*/ 469 h 2021"/>
                <a:gd name="T110" fmla="*/ 2757 w 2878"/>
                <a:gd name="T111" fmla="*/ 488 h 2021"/>
                <a:gd name="T112" fmla="*/ 2818 w 2878"/>
                <a:gd name="T113" fmla="*/ 552 h 2021"/>
                <a:gd name="T114" fmla="*/ 2857 w 2878"/>
                <a:gd name="T115" fmla="*/ 623 h 2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78" h="2021">
                  <a:moveTo>
                    <a:pt x="2857" y="623"/>
                  </a:moveTo>
                  <a:lnTo>
                    <a:pt x="2871" y="665"/>
                  </a:lnTo>
                  <a:lnTo>
                    <a:pt x="2874" y="711"/>
                  </a:lnTo>
                  <a:lnTo>
                    <a:pt x="2878" y="757"/>
                  </a:lnTo>
                  <a:lnTo>
                    <a:pt x="2874" y="808"/>
                  </a:lnTo>
                  <a:lnTo>
                    <a:pt x="2864" y="854"/>
                  </a:lnTo>
                  <a:lnTo>
                    <a:pt x="2853" y="900"/>
                  </a:lnTo>
                  <a:lnTo>
                    <a:pt x="2839" y="950"/>
                  </a:lnTo>
                  <a:lnTo>
                    <a:pt x="2821" y="993"/>
                  </a:lnTo>
                  <a:lnTo>
                    <a:pt x="2786" y="1074"/>
                  </a:lnTo>
                  <a:lnTo>
                    <a:pt x="2743" y="1149"/>
                  </a:lnTo>
                  <a:lnTo>
                    <a:pt x="2696" y="1220"/>
                  </a:lnTo>
                  <a:lnTo>
                    <a:pt x="2643" y="1291"/>
                  </a:lnTo>
                  <a:lnTo>
                    <a:pt x="2586" y="1359"/>
                  </a:lnTo>
                  <a:lnTo>
                    <a:pt x="2522" y="1419"/>
                  </a:lnTo>
                  <a:lnTo>
                    <a:pt x="2459" y="1477"/>
                  </a:lnTo>
                  <a:lnTo>
                    <a:pt x="2391" y="1530"/>
                  </a:lnTo>
                  <a:lnTo>
                    <a:pt x="2327" y="1576"/>
                  </a:lnTo>
                  <a:lnTo>
                    <a:pt x="2262" y="1616"/>
                  </a:lnTo>
                  <a:lnTo>
                    <a:pt x="2198" y="1658"/>
                  </a:lnTo>
                  <a:lnTo>
                    <a:pt x="2131" y="1694"/>
                  </a:lnTo>
                  <a:lnTo>
                    <a:pt x="2063" y="1729"/>
                  </a:lnTo>
                  <a:lnTo>
                    <a:pt x="1995" y="1761"/>
                  </a:lnTo>
                  <a:lnTo>
                    <a:pt x="1927" y="1793"/>
                  </a:lnTo>
                  <a:lnTo>
                    <a:pt x="1856" y="1821"/>
                  </a:lnTo>
                  <a:lnTo>
                    <a:pt x="1714" y="1871"/>
                  </a:lnTo>
                  <a:lnTo>
                    <a:pt x="1568" y="1917"/>
                  </a:lnTo>
                  <a:lnTo>
                    <a:pt x="1419" y="1953"/>
                  </a:lnTo>
                  <a:lnTo>
                    <a:pt x="1270" y="1985"/>
                  </a:lnTo>
                  <a:lnTo>
                    <a:pt x="1192" y="1996"/>
                  </a:lnTo>
                  <a:lnTo>
                    <a:pt x="1113" y="2007"/>
                  </a:lnTo>
                  <a:lnTo>
                    <a:pt x="1031" y="2014"/>
                  </a:lnTo>
                  <a:lnTo>
                    <a:pt x="953" y="2021"/>
                  </a:lnTo>
                  <a:lnTo>
                    <a:pt x="875" y="2021"/>
                  </a:lnTo>
                  <a:lnTo>
                    <a:pt x="793" y="2021"/>
                  </a:lnTo>
                  <a:lnTo>
                    <a:pt x="715" y="2017"/>
                  </a:lnTo>
                  <a:lnTo>
                    <a:pt x="636" y="2010"/>
                  </a:lnTo>
                  <a:lnTo>
                    <a:pt x="555" y="1999"/>
                  </a:lnTo>
                  <a:lnTo>
                    <a:pt x="476" y="1985"/>
                  </a:lnTo>
                  <a:lnTo>
                    <a:pt x="401" y="1971"/>
                  </a:lnTo>
                  <a:lnTo>
                    <a:pt x="323" y="1950"/>
                  </a:lnTo>
                  <a:lnTo>
                    <a:pt x="249" y="1924"/>
                  </a:lnTo>
                  <a:lnTo>
                    <a:pt x="174" y="1896"/>
                  </a:lnTo>
                  <a:lnTo>
                    <a:pt x="99" y="1865"/>
                  </a:lnTo>
                  <a:lnTo>
                    <a:pt x="28" y="1829"/>
                  </a:lnTo>
                  <a:lnTo>
                    <a:pt x="13" y="1818"/>
                  </a:lnTo>
                  <a:lnTo>
                    <a:pt x="7" y="1804"/>
                  </a:lnTo>
                  <a:lnTo>
                    <a:pt x="0" y="1786"/>
                  </a:lnTo>
                  <a:lnTo>
                    <a:pt x="0" y="1765"/>
                  </a:lnTo>
                  <a:lnTo>
                    <a:pt x="0" y="1743"/>
                  </a:lnTo>
                  <a:lnTo>
                    <a:pt x="7" y="1714"/>
                  </a:lnTo>
                  <a:lnTo>
                    <a:pt x="25" y="1658"/>
                  </a:lnTo>
                  <a:lnTo>
                    <a:pt x="56" y="1590"/>
                  </a:lnTo>
                  <a:lnTo>
                    <a:pt x="96" y="1519"/>
                  </a:lnTo>
                  <a:lnTo>
                    <a:pt x="138" y="1445"/>
                  </a:lnTo>
                  <a:lnTo>
                    <a:pt x="188" y="1370"/>
                  </a:lnTo>
                  <a:lnTo>
                    <a:pt x="291" y="1216"/>
                  </a:lnTo>
                  <a:lnTo>
                    <a:pt x="394" y="1081"/>
                  </a:lnTo>
                  <a:lnTo>
                    <a:pt x="519" y="918"/>
                  </a:lnTo>
                  <a:lnTo>
                    <a:pt x="615" y="793"/>
                  </a:lnTo>
                  <a:lnTo>
                    <a:pt x="711" y="669"/>
                  </a:lnTo>
                  <a:lnTo>
                    <a:pt x="814" y="547"/>
                  </a:lnTo>
                  <a:lnTo>
                    <a:pt x="867" y="491"/>
                  </a:lnTo>
                  <a:lnTo>
                    <a:pt x="921" y="434"/>
                  </a:lnTo>
                  <a:lnTo>
                    <a:pt x="978" y="377"/>
                  </a:lnTo>
                  <a:lnTo>
                    <a:pt x="1035" y="324"/>
                  </a:lnTo>
                  <a:lnTo>
                    <a:pt x="1095" y="274"/>
                  </a:lnTo>
                  <a:lnTo>
                    <a:pt x="1156" y="224"/>
                  </a:lnTo>
                  <a:lnTo>
                    <a:pt x="1219" y="178"/>
                  </a:lnTo>
                  <a:lnTo>
                    <a:pt x="1284" y="135"/>
                  </a:lnTo>
                  <a:lnTo>
                    <a:pt x="1355" y="100"/>
                  </a:lnTo>
                  <a:lnTo>
                    <a:pt x="1426" y="64"/>
                  </a:lnTo>
                  <a:lnTo>
                    <a:pt x="1465" y="46"/>
                  </a:lnTo>
                  <a:lnTo>
                    <a:pt x="1504" y="36"/>
                  </a:lnTo>
                  <a:lnTo>
                    <a:pt x="1544" y="22"/>
                  </a:lnTo>
                  <a:lnTo>
                    <a:pt x="1583" y="14"/>
                  </a:lnTo>
                  <a:lnTo>
                    <a:pt x="1622" y="7"/>
                  </a:lnTo>
                  <a:lnTo>
                    <a:pt x="1661" y="3"/>
                  </a:lnTo>
                  <a:lnTo>
                    <a:pt x="1700" y="0"/>
                  </a:lnTo>
                  <a:lnTo>
                    <a:pt x="1739" y="0"/>
                  </a:lnTo>
                  <a:lnTo>
                    <a:pt x="1778" y="3"/>
                  </a:lnTo>
                  <a:lnTo>
                    <a:pt x="1817" y="10"/>
                  </a:lnTo>
                  <a:lnTo>
                    <a:pt x="1856" y="17"/>
                  </a:lnTo>
                  <a:lnTo>
                    <a:pt x="1896" y="29"/>
                  </a:lnTo>
                  <a:lnTo>
                    <a:pt x="1935" y="39"/>
                  </a:lnTo>
                  <a:lnTo>
                    <a:pt x="1971" y="54"/>
                  </a:lnTo>
                  <a:lnTo>
                    <a:pt x="2010" y="71"/>
                  </a:lnTo>
                  <a:lnTo>
                    <a:pt x="2046" y="93"/>
                  </a:lnTo>
                  <a:lnTo>
                    <a:pt x="2081" y="117"/>
                  </a:lnTo>
                  <a:lnTo>
                    <a:pt x="2117" y="139"/>
                  </a:lnTo>
                  <a:lnTo>
                    <a:pt x="2181" y="192"/>
                  </a:lnTo>
                  <a:lnTo>
                    <a:pt x="2237" y="249"/>
                  </a:lnTo>
                  <a:lnTo>
                    <a:pt x="2291" y="313"/>
                  </a:lnTo>
                  <a:lnTo>
                    <a:pt x="2337" y="377"/>
                  </a:lnTo>
                  <a:lnTo>
                    <a:pt x="2383" y="445"/>
                  </a:lnTo>
                  <a:lnTo>
                    <a:pt x="2426" y="512"/>
                  </a:lnTo>
                  <a:lnTo>
                    <a:pt x="2465" y="583"/>
                  </a:lnTo>
                  <a:lnTo>
                    <a:pt x="2454" y="559"/>
                  </a:lnTo>
                  <a:lnTo>
                    <a:pt x="2451" y="537"/>
                  </a:lnTo>
                  <a:lnTo>
                    <a:pt x="2459" y="516"/>
                  </a:lnTo>
                  <a:lnTo>
                    <a:pt x="2469" y="501"/>
                  </a:lnTo>
                  <a:lnTo>
                    <a:pt x="2483" y="488"/>
                  </a:lnTo>
                  <a:lnTo>
                    <a:pt x="2505" y="476"/>
                  </a:lnTo>
                  <a:lnTo>
                    <a:pt x="2530" y="469"/>
                  </a:lnTo>
                  <a:lnTo>
                    <a:pt x="2554" y="462"/>
                  </a:lnTo>
                  <a:lnTo>
                    <a:pt x="2583" y="459"/>
                  </a:lnTo>
                  <a:lnTo>
                    <a:pt x="2611" y="456"/>
                  </a:lnTo>
                  <a:lnTo>
                    <a:pt x="2672" y="459"/>
                  </a:lnTo>
                  <a:lnTo>
                    <a:pt x="2696" y="462"/>
                  </a:lnTo>
                  <a:lnTo>
                    <a:pt x="2721" y="469"/>
                  </a:lnTo>
                  <a:lnTo>
                    <a:pt x="2740" y="476"/>
                  </a:lnTo>
                  <a:lnTo>
                    <a:pt x="2757" y="488"/>
                  </a:lnTo>
                  <a:lnTo>
                    <a:pt x="2789" y="516"/>
                  </a:lnTo>
                  <a:lnTo>
                    <a:pt x="2818" y="552"/>
                  </a:lnTo>
                  <a:lnTo>
                    <a:pt x="2839" y="583"/>
                  </a:lnTo>
                  <a:lnTo>
                    <a:pt x="2857" y="623"/>
                  </a:lnTo>
                  <a:close/>
                </a:path>
              </a:pathLst>
            </a:custGeom>
            <a:solidFill>
              <a:srgbClr val="8B5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4"/>
            <p:cNvSpPr>
              <a:spLocks/>
            </p:cNvSpPr>
            <p:nvPr/>
          </p:nvSpPr>
          <p:spPr bwMode="auto">
            <a:xfrm>
              <a:off x="1676400" y="1992313"/>
              <a:ext cx="215900" cy="125413"/>
            </a:xfrm>
            <a:custGeom>
              <a:avLst/>
              <a:gdLst>
                <a:gd name="T0" fmla="*/ 75 w 2174"/>
                <a:gd name="T1" fmla="*/ 865 h 1256"/>
                <a:gd name="T2" fmla="*/ 203 w 2174"/>
                <a:gd name="T3" fmla="*/ 964 h 1256"/>
                <a:gd name="T4" fmla="*/ 388 w 2174"/>
                <a:gd name="T5" fmla="*/ 1086 h 1256"/>
                <a:gd name="T6" fmla="*/ 501 w 2174"/>
                <a:gd name="T7" fmla="*/ 1149 h 1256"/>
                <a:gd name="T8" fmla="*/ 623 w 2174"/>
                <a:gd name="T9" fmla="*/ 1200 h 1256"/>
                <a:gd name="T10" fmla="*/ 747 w 2174"/>
                <a:gd name="T11" fmla="*/ 1232 h 1256"/>
                <a:gd name="T12" fmla="*/ 872 w 2174"/>
                <a:gd name="T13" fmla="*/ 1252 h 1256"/>
                <a:gd name="T14" fmla="*/ 1000 w 2174"/>
                <a:gd name="T15" fmla="*/ 1256 h 1256"/>
                <a:gd name="T16" fmla="*/ 1125 w 2174"/>
                <a:gd name="T17" fmla="*/ 1249 h 1256"/>
                <a:gd name="T18" fmla="*/ 1253 w 2174"/>
                <a:gd name="T19" fmla="*/ 1228 h 1256"/>
                <a:gd name="T20" fmla="*/ 1377 w 2174"/>
                <a:gd name="T21" fmla="*/ 1196 h 1256"/>
                <a:gd name="T22" fmla="*/ 1498 w 2174"/>
                <a:gd name="T23" fmla="*/ 1153 h 1256"/>
                <a:gd name="T24" fmla="*/ 1612 w 2174"/>
                <a:gd name="T25" fmla="*/ 1100 h 1256"/>
                <a:gd name="T26" fmla="*/ 1726 w 2174"/>
                <a:gd name="T27" fmla="*/ 1035 h 1256"/>
                <a:gd name="T28" fmla="*/ 1832 w 2174"/>
                <a:gd name="T29" fmla="*/ 961 h 1256"/>
                <a:gd name="T30" fmla="*/ 1932 w 2174"/>
                <a:gd name="T31" fmla="*/ 879 h 1256"/>
                <a:gd name="T32" fmla="*/ 2021 w 2174"/>
                <a:gd name="T33" fmla="*/ 790 h 1256"/>
                <a:gd name="T34" fmla="*/ 2103 w 2174"/>
                <a:gd name="T35" fmla="*/ 690 h 1256"/>
                <a:gd name="T36" fmla="*/ 2174 w 2174"/>
                <a:gd name="T37" fmla="*/ 583 h 1256"/>
                <a:gd name="T38" fmla="*/ 1997 w 2174"/>
                <a:gd name="T39" fmla="*/ 531 h 1256"/>
                <a:gd name="T40" fmla="*/ 1814 w 2174"/>
                <a:gd name="T41" fmla="*/ 481 h 1256"/>
                <a:gd name="T42" fmla="*/ 1641 w 2174"/>
                <a:gd name="T43" fmla="*/ 413 h 1256"/>
                <a:gd name="T44" fmla="*/ 1558 w 2174"/>
                <a:gd name="T45" fmla="*/ 370 h 1256"/>
                <a:gd name="T46" fmla="*/ 1480 w 2174"/>
                <a:gd name="T47" fmla="*/ 321 h 1256"/>
                <a:gd name="T48" fmla="*/ 1348 w 2174"/>
                <a:gd name="T49" fmla="*/ 207 h 1256"/>
                <a:gd name="T50" fmla="*/ 1221 w 2174"/>
                <a:gd name="T51" fmla="*/ 97 h 1256"/>
                <a:gd name="T52" fmla="*/ 1150 w 2174"/>
                <a:gd name="T53" fmla="*/ 50 h 1256"/>
                <a:gd name="T54" fmla="*/ 1074 w 2174"/>
                <a:gd name="T55" fmla="*/ 18 h 1256"/>
                <a:gd name="T56" fmla="*/ 989 w 2174"/>
                <a:gd name="T57" fmla="*/ 0 h 1256"/>
                <a:gd name="T58" fmla="*/ 896 w 2174"/>
                <a:gd name="T59" fmla="*/ 7 h 1256"/>
                <a:gd name="T60" fmla="*/ 830 w 2174"/>
                <a:gd name="T61" fmla="*/ 22 h 1256"/>
                <a:gd name="T62" fmla="*/ 765 w 2174"/>
                <a:gd name="T63" fmla="*/ 50 h 1256"/>
                <a:gd name="T64" fmla="*/ 705 w 2174"/>
                <a:gd name="T65" fmla="*/ 85 h 1256"/>
                <a:gd name="T66" fmla="*/ 594 w 2174"/>
                <a:gd name="T67" fmla="*/ 182 h 1256"/>
                <a:gd name="T68" fmla="*/ 491 w 2174"/>
                <a:gd name="T69" fmla="*/ 299 h 1256"/>
                <a:gd name="T70" fmla="*/ 338 w 2174"/>
                <a:gd name="T71" fmla="*/ 488 h 1256"/>
                <a:gd name="T72" fmla="*/ 235 w 2174"/>
                <a:gd name="T73" fmla="*/ 609 h 1256"/>
                <a:gd name="T74" fmla="*/ 125 w 2174"/>
                <a:gd name="T75" fmla="*/ 715 h 1256"/>
                <a:gd name="T76" fmla="*/ 32 w 2174"/>
                <a:gd name="T77" fmla="*/ 776 h 1256"/>
                <a:gd name="T78" fmla="*/ 36 w 2174"/>
                <a:gd name="T79" fmla="*/ 826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4" h="1256">
                  <a:moveTo>
                    <a:pt x="36" y="826"/>
                  </a:moveTo>
                  <a:lnTo>
                    <a:pt x="75" y="865"/>
                  </a:lnTo>
                  <a:lnTo>
                    <a:pt x="117" y="900"/>
                  </a:lnTo>
                  <a:lnTo>
                    <a:pt x="203" y="964"/>
                  </a:lnTo>
                  <a:lnTo>
                    <a:pt x="295" y="1029"/>
                  </a:lnTo>
                  <a:lnTo>
                    <a:pt x="388" y="1086"/>
                  </a:lnTo>
                  <a:lnTo>
                    <a:pt x="445" y="1121"/>
                  </a:lnTo>
                  <a:lnTo>
                    <a:pt x="501" y="1149"/>
                  </a:lnTo>
                  <a:lnTo>
                    <a:pt x="562" y="1178"/>
                  </a:lnTo>
                  <a:lnTo>
                    <a:pt x="623" y="1200"/>
                  </a:lnTo>
                  <a:lnTo>
                    <a:pt x="683" y="1217"/>
                  </a:lnTo>
                  <a:lnTo>
                    <a:pt x="747" y="1232"/>
                  </a:lnTo>
                  <a:lnTo>
                    <a:pt x="808" y="1242"/>
                  </a:lnTo>
                  <a:lnTo>
                    <a:pt x="872" y="1252"/>
                  </a:lnTo>
                  <a:lnTo>
                    <a:pt x="936" y="1256"/>
                  </a:lnTo>
                  <a:lnTo>
                    <a:pt x="1000" y="1256"/>
                  </a:lnTo>
                  <a:lnTo>
                    <a:pt x="1060" y="1256"/>
                  </a:lnTo>
                  <a:lnTo>
                    <a:pt x="1125" y="1249"/>
                  </a:lnTo>
                  <a:lnTo>
                    <a:pt x="1189" y="1242"/>
                  </a:lnTo>
                  <a:lnTo>
                    <a:pt x="1253" y="1228"/>
                  </a:lnTo>
                  <a:lnTo>
                    <a:pt x="1313" y="1213"/>
                  </a:lnTo>
                  <a:lnTo>
                    <a:pt x="1377" y="1196"/>
                  </a:lnTo>
                  <a:lnTo>
                    <a:pt x="1438" y="1178"/>
                  </a:lnTo>
                  <a:lnTo>
                    <a:pt x="1498" y="1153"/>
                  </a:lnTo>
                  <a:lnTo>
                    <a:pt x="1555" y="1128"/>
                  </a:lnTo>
                  <a:lnTo>
                    <a:pt x="1612" y="1100"/>
                  </a:lnTo>
                  <a:lnTo>
                    <a:pt x="1668" y="1071"/>
                  </a:lnTo>
                  <a:lnTo>
                    <a:pt x="1726" y="1035"/>
                  </a:lnTo>
                  <a:lnTo>
                    <a:pt x="1779" y="1000"/>
                  </a:lnTo>
                  <a:lnTo>
                    <a:pt x="1832" y="961"/>
                  </a:lnTo>
                  <a:lnTo>
                    <a:pt x="1882" y="922"/>
                  </a:lnTo>
                  <a:lnTo>
                    <a:pt x="1932" y="879"/>
                  </a:lnTo>
                  <a:lnTo>
                    <a:pt x="1978" y="837"/>
                  </a:lnTo>
                  <a:lnTo>
                    <a:pt x="2021" y="790"/>
                  </a:lnTo>
                  <a:lnTo>
                    <a:pt x="2064" y="741"/>
                  </a:lnTo>
                  <a:lnTo>
                    <a:pt x="2103" y="690"/>
                  </a:lnTo>
                  <a:lnTo>
                    <a:pt x="2139" y="637"/>
                  </a:lnTo>
                  <a:lnTo>
                    <a:pt x="2174" y="583"/>
                  </a:lnTo>
                  <a:lnTo>
                    <a:pt x="2085" y="559"/>
                  </a:lnTo>
                  <a:lnTo>
                    <a:pt x="1997" y="531"/>
                  </a:lnTo>
                  <a:lnTo>
                    <a:pt x="1907" y="505"/>
                  </a:lnTo>
                  <a:lnTo>
                    <a:pt x="1814" y="481"/>
                  </a:lnTo>
                  <a:lnTo>
                    <a:pt x="1726" y="449"/>
                  </a:lnTo>
                  <a:lnTo>
                    <a:pt x="1641" y="413"/>
                  </a:lnTo>
                  <a:lnTo>
                    <a:pt x="1597" y="392"/>
                  </a:lnTo>
                  <a:lnTo>
                    <a:pt x="1558" y="370"/>
                  </a:lnTo>
                  <a:lnTo>
                    <a:pt x="1519" y="346"/>
                  </a:lnTo>
                  <a:lnTo>
                    <a:pt x="1480" y="321"/>
                  </a:lnTo>
                  <a:lnTo>
                    <a:pt x="1413" y="268"/>
                  </a:lnTo>
                  <a:lnTo>
                    <a:pt x="1348" y="207"/>
                  </a:lnTo>
                  <a:lnTo>
                    <a:pt x="1284" y="150"/>
                  </a:lnTo>
                  <a:lnTo>
                    <a:pt x="1221" y="97"/>
                  </a:lnTo>
                  <a:lnTo>
                    <a:pt x="1185" y="72"/>
                  </a:lnTo>
                  <a:lnTo>
                    <a:pt x="1150" y="50"/>
                  </a:lnTo>
                  <a:lnTo>
                    <a:pt x="1114" y="33"/>
                  </a:lnTo>
                  <a:lnTo>
                    <a:pt x="1074" y="18"/>
                  </a:lnTo>
                  <a:lnTo>
                    <a:pt x="1035" y="7"/>
                  </a:lnTo>
                  <a:lnTo>
                    <a:pt x="989" y="0"/>
                  </a:lnTo>
                  <a:lnTo>
                    <a:pt x="947" y="0"/>
                  </a:lnTo>
                  <a:lnTo>
                    <a:pt x="896" y="7"/>
                  </a:lnTo>
                  <a:lnTo>
                    <a:pt x="861" y="14"/>
                  </a:lnTo>
                  <a:lnTo>
                    <a:pt x="830" y="22"/>
                  </a:lnTo>
                  <a:lnTo>
                    <a:pt x="797" y="36"/>
                  </a:lnTo>
                  <a:lnTo>
                    <a:pt x="765" y="50"/>
                  </a:lnTo>
                  <a:lnTo>
                    <a:pt x="733" y="68"/>
                  </a:lnTo>
                  <a:lnTo>
                    <a:pt x="705" y="85"/>
                  </a:lnTo>
                  <a:lnTo>
                    <a:pt x="647" y="132"/>
                  </a:lnTo>
                  <a:lnTo>
                    <a:pt x="594" y="182"/>
                  </a:lnTo>
                  <a:lnTo>
                    <a:pt x="541" y="239"/>
                  </a:lnTo>
                  <a:lnTo>
                    <a:pt x="491" y="299"/>
                  </a:lnTo>
                  <a:lnTo>
                    <a:pt x="442" y="363"/>
                  </a:lnTo>
                  <a:lnTo>
                    <a:pt x="338" y="488"/>
                  </a:lnTo>
                  <a:lnTo>
                    <a:pt x="288" y="552"/>
                  </a:lnTo>
                  <a:lnTo>
                    <a:pt x="235" y="609"/>
                  </a:lnTo>
                  <a:lnTo>
                    <a:pt x="181" y="666"/>
                  </a:lnTo>
                  <a:lnTo>
                    <a:pt x="125" y="715"/>
                  </a:lnTo>
                  <a:lnTo>
                    <a:pt x="64" y="758"/>
                  </a:lnTo>
                  <a:lnTo>
                    <a:pt x="32" y="776"/>
                  </a:lnTo>
                  <a:lnTo>
                    <a:pt x="0" y="793"/>
                  </a:lnTo>
                  <a:lnTo>
                    <a:pt x="36" y="826"/>
                  </a:lnTo>
                  <a:close/>
                </a:path>
              </a:pathLst>
            </a:custGeom>
            <a:solidFill>
              <a:srgbClr val="8B5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65"/>
            <p:cNvSpPr>
              <a:spLocks/>
            </p:cNvSpPr>
            <p:nvPr/>
          </p:nvSpPr>
          <p:spPr bwMode="auto">
            <a:xfrm>
              <a:off x="1819275" y="1965325"/>
              <a:ext cx="104775" cy="87313"/>
            </a:xfrm>
            <a:custGeom>
              <a:avLst/>
              <a:gdLst>
                <a:gd name="T0" fmla="*/ 1003 w 1063"/>
                <a:gd name="T1" fmla="*/ 363 h 875"/>
                <a:gd name="T2" fmla="*/ 946 w 1063"/>
                <a:gd name="T3" fmla="*/ 480 h 875"/>
                <a:gd name="T4" fmla="*/ 875 w 1063"/>
                <a:gd name="T5" fmla="*/ 604 h 875"/>
                <a:gd name="T6" fmla="*/ 789 w 1063"/>
                <a:gd name="T7" fmla="*/ 723 h 875"/>
                <a:gd name="T8" fmla="*/ 689 w 1063"/>
                <a:gd name="T9" fmla="*/ 814 h 875"/>
                <a:gd name="T10" fmla="*/ 640 w 1063"/>
                <a:gd name="T11" fmla="*/ 847 h 875"/>
                <a:gd name="T12" fmla="*/ 586 w 1063"/>
                <a:gd name="T13" fmla="*/ 868 h 875"/>
                <a:gd name="T14" fmla="*/ 530 w 1063"/>
                <a:gd name="T15" fmla="*/ 875 h 875"/>
                <a:gd name="T16" fmla="*/ 473 w 1063"/>
                <a:gd name="T17" fmla="*/ 868 h 875"/>
                <a:gd name="T18" fmla="*/ 416 w 1063"/>
                <a:gd name="T19" fmla="*/ 843 h 875"/>
                <a:gd name="T20" fmla="*/ 355 w 1063"/>
                <a:gd name="T21" fmla="*/ 801 h 875"/>
                <a:gd name="T22" fmla="*/ 238 w 1063"/>
                <a:gd name="T23" fmla="*/ 680 h 875"/>
                <a:gd name="T24" fmla="*/ 135 w 1063"/>
                <a:gd name="T25" fmla="*/ 538 h 875"/>
                <a:gd name="T26" fmla="*/ 53 w 1063"/>
                <a:gd name="T27" fmla="*/ 381 h 875"/>
                <a:gd name="T28" fmla="*/ 24 w 1063"/>
                <a:gd name="T29" fmla="*/ 299 h 875"/>
                <a:gd name="T30" fmla="*/ 3 w 1063"/>
                <a:gd name="T31" fmla="*/ 217 h 875"/>
                <a:gd name="T32" fmla="*/ 0 w 1063"/>
                <a:gd name="T33" fmla="*/ 167 h 875"/>
                <a:gd name="T34" fmla="*/ 3 w 1063"/>
                <a:gd name="T35" fmla="*/ 128 h 875"/>
                <a:gd name="T36" fmla="*/ 17 w 1063"/>
                <a:gd name="T37" fmla="*/ 93 h 875"/>
                <a:gd name="T38" fmla="*/ 42 w 1063"/>
                <a:gd name="T39" fmla="*/ 67 h 875"/>
                <a:gd name="T40" fmla="*/ 106 w 1063"/>
                <a:gd name="T41" fmla="*/ 28 h 875"/>
                <a:gd name="T42" fmla="*/ 188 w 1063"/>
                <a:gd name="T43" fmla="*/ 11 h 875"/>
                <a:gd name="T44" fmla="*/ 281 w 1063"/>
                <a:gd name="T45" fmla="*/ 8 h 875"/>
                <a:gd name="T46" fmla="*/ 462 w 1063"/>
                <a:gd name="T47" fmla="*/ 11 h 875"/>
                <a:gd name="T48" fmla="*/ 672 w 1063"/>
                <a:gd name="T49" fmla="*/ 0 h 875"/>
                <a:gd name="T50" fmla="*/ 818 w 1063"/>
                <a:gd name="T51" fmla="*/ 3 h 875"/>
                <a:gd name="T52" fmla="*/ 886 w 1063"/>
                <a:gd name="T53" fmla="*/ 18 h 875"/>
                <a:gd name="T54" fmla="*/ 950 w 1063"/>
                <a:gd name="T55" fmla="*/ 39 h 875"/>
                <a:gd name="T56" fmla="*/ 1006 w 1063"/>
                <a:gd name="T57" fmla="*/ 74 h 875"/>
                <a:gd name="T58" fmla="*/ 1053 w 1063"/>
                <a:gd name="T59" fmla="*/ 128 h 875"/>
                <a:gd name="T60" fmla="*/ 1063 w 1063"/>
                <a:gd name="T61" fmla="*/ 157 h 875"/>
                <a:gd name="T62" fmla="*/ 1063 w 1063"/>
                <a:gd name="T63" fmla="*/ 189 h 875"/>
                <a:gd name="T64" fmla="*/ 1045 w 1063"/>
                <a:gd name="T65" fmla="*/ 264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3" h="875">
                  <a:moveTo>
                    <a:pt x="1045" y="264"/>
                  </a:moveTo>
                  <a:lnTo>
                    <a:pt x="1003" y="363"/>
                  </a:lnTo>
                  <a:lnTo>
                    <a:pt x="979" y="420"/>
                  </a:lnTo>
                  <a:lnTo>
                    <a:pt x="946" y="480"/>
                  </a:lnTo>
                  <a:lnTo>
                    <a:pt x="911" y="545"/>
                  </a:lnTo>
                  <a:lnTo>
                    <a:pt x="875" y="604"/>
                  </a:lnTo>
                  <a:lnTo>
                    <a:pt x="832" y="665"/>
                  </a:lnTo>
                  <a:lnTo>
                    <a:pt x="789" y="723"/>
                  </a:lnTo>
                  <a:lnTo>
                    <a:pt x="740" y="772"/>
                  </a:lnTo>
                  <a:lnTo>
                    <a:pt x="689" y="814"/>
                  </a:lnTo>
                  <a:lnTo>
                    <a:pt x="665" y="833"/>
                  </a:lnTo>
                  <a:lnTo>
                    <a:pt x="640" y="847"/>
                  </a:lnTo>
                  <a:lnTo>
                    <a:pt x="611" y="861"/>
                  </a:lnTo>
                  <a:lnTo>
                    <a:pt x="586" y="868"/>
                  </a:lnTo>
                  <a:lnTo>
                    <a:pt x="559" y="875"/>
                  </a:lnTo>
                  <a:lnTo>
                    <a:pt x="530" y="875"/>
                  </a:lnTo>
                  <a:lnTo>
                    <a:pt x="501" y="875"/>
                  </a:lnTo>
                  <a:lnTo>
                    <a:pt x="473" y="868"/>
                  </a:lnTo>
                  <a:lnTo>
                    <a:pt x="444" y="858"/>
                  </a:lnTo>
                  <a:lnTo>
                    <a:pt x="416" y="843"/>
                  </a:lnTo>
                  <a:lnTo>
                    <a:pt x="388" y="826"/>
                  </a:lnTo>
                  <a:lnTo>
                    <a:pt x="355" y="801"/>
                  </a:lnTo>
                  <a:lnTo>
                    <a:pt x="295" y="743"/>
                  </a:lnTo>
                  <a:lnTo>
                    <a:pt x="238" y="680"/>
                  </a:lnTo>
                  <a:lnTo>
                    <a:pt x="185" y="609"/>
                  </a:lnTo>
                  <a:lnTo>
                    <a:pt x="135" y="538"/>
                  </a:lnTo>
                  <a:lnTo>
                    <a:pt x="88" y="459"/>
                  </a:lnTo>
                  <a:lnTo>
                    <a:pt x="53" y="381"/>
                  </a:lnTo>
                  <a:lnTo>
                    <a:pt x="35" y="342"/>
                  </a:lnTo>
                  <a:lnTo>
                    <a:pt x="24" y="299"/>
                  </a:lnTo>
                  <a:lnTo>
                    <a:pt x="10" y="260"/>
                  </a:lnTo>
                  <a:lnTo>
                    <a:pt x="3" y="217"/>
                  </a:lnTo>
                  <a:lnTo>
                    <a:pt x="0" y="192"/>
                  </a:lnTo>
                  <a:lnTo>
                    <a:pt x="0" y="167"/>
                  </a:lnTo>
                  <a:lnTo>
                    <a:pt x="0" y="145"/>
                  </a:lnTo>
                  <a:lnTo>
                    <a:pt x="3" y="128"/>
                  </a:lnTo>
                  <a:lnTo>
                    <a:pt x="10" y="110"/>
                  </a:lnTo>
                  <a:lnTo>
                    <a:pt x="17" y="93"/>
                  </a:lnTo>
                  <a:lnTo>
                    <a:pt x="28" y="79"/>
                  </a:lnTo>
                  <a:lnTo>
                    <a:pt x="42" y="67"/>
                  </a:lnTo>
                  <a:lnTo>
                    <a:pt x="71" y="47"/>
                  </a:lnTo>
                  <a:lnTo>
                    <a:pt x="106" y="28"/>
                  </a:lnTo>
                  <a:lnTo>
                    <a:pt x="145" y="18"/>
                  </a:lnTo>
                  <a:lnTo>
                    <a:pt x="188" y="11"/>
                  </a:lnTo>
                  <a:lnTo>
                    <a:pt x="230" y="8"/>
                  </a:lnTo>
                  <a:lnTo>
                    <a:pt x="281" y="8"/>
                  </a:lnTo>
                  <a:lnTo>
                    <a:pt x="373" y="8"/>
                  </a:lnTo>
                  <a:lnTo>
                    <a:pt x="462" y="11"/>
                  </a:lnTo>
                  <a:lnTo>
                    <a:pt x="537" y="11"/>
                  </a:lnTo>
                  <a:lnTo>
                    <a:pt x="672" y="0"/>
                  </a:lnTo>
                  <a:lnTo>
                    <a:pt x="747" y="0"/>
                  </a:lnTo>
                  <a:lnTo>
                    <a:pt x="818" y="3"/>
                  </a:lnTo>
                  <a:lnTo>
                    <a:pt x="853" y="8"/>
                  </a:lnTo>
                  <a:lnTo>
                    <a:pt x="886" y="18"/>
                  </a:lnTo>
                  <a:lnTo>
                    <a:pt x="921" y="25"/>
                  </a:lnTo>
                  <a:lnTo>
                    <a:pt x="950" y="39"/>
                  </a:lnTo>
                  <a:lnTo>
                    <a:pt x="979" y="57"/>
                  </a:lnTo>
                  <a:lnTo>
                    <a:pt x="1006" y="74"/>
                  </a:lnTo>
                  <a:lnTo>
                    <a:pt x="1031" y="100"/>
                  </a:lnTo>
                  <a:lnTo>
                    <a:pt x="1053" y="128"/>
                  </a:lnTo>
                  <a:lnTo>
                    <a:pt x="1060" y="142"/>
                  </a:lnTo>
                  <a:lnTo>
                    <a:pt x="1063" y="157"/>
                  </a:lnTo>
                  <a:lnTo>
                    <a:pt x="1063" y="171"/>
                  </a:lnTo>
                  <a:lnTo>
                    <a:pt x="1063" y="189"/>
                  </a:lnTo>
                  <a:lnTo>
                    <a:pt x="1060" y="224"/>
                  </a:lnTo>
                  <a:lnTo>
                    <a:pt x="1045" y="264"/>
                  </a:lnTo>
                  <a:close/>
                </a:path>
              </a:pathLst>
            </a:custGeom>
            <a:solidFill>
              <a:srgbClr val="DD5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66"/>
            <p:cNvSpPr>
              <a:spLocks/>
            </p:cNvSpPr>
            <p:nvPr/>
          </p:nvSpPr>
          <p:spPr bwMode="auto">
            <a:xfrm>
              <a:off x="1814513" y="2052638"/>
              <a:ext cx="104775" cy="88900"/>
            </a:xfrm>
            <a:custGeom>
              <a:avLst/>
              <a:gdLst>
                <a:gd name="T0" fmla="*/ 79 w 1065"/>
                <a:gd name="T1" fmla="*/ 462 h 892"/>
                <a:gd name="T2" fmla="*/ 150 w 1065"/>
                <a:gd name="T3" fmla="*/ 352 h 892"/>
                <a:gd name="T4" fmla="*/ 235 w 1065"/>
                <a:gd name="T5" fmla="*/ 235 h 892"/>
                <a:gd name="T6" fmla="*/ 331 w 1065"/>
                <a:gd name="T7" fmla="*/ 125 h 892"/>
                <a:gd name="T8" fmla="*/ 438 w 1065"/>
                <a:gd name="T9" fmla="*/ 42 h 892"/>
                <a:gd name="T10" fmla="*/ 491 w 1065"/>
                <a:gd name="T11" fmla="*/ 18 h 892"/>
                <a:gd name="T12" fmla="*/ 548 w 1065"/>
                <a:gd name="T13" fmla="*/ 0 h 892"/>
                <a:gd name="T14" fmla="*/ 606 w 1065"/>
                <a:gd name="T15" fmla="*/ 0 h 892"/>
                <a:gd name="T16" fmla="*/ 658 w 1065"/>
                <a:gd name="T17" fmla="*/ 10 h 892"/>
                <a:gd name="T18" fmla="*/ 716 w 1065"/>
                <a:gd name="T19" fmla="*/ 42 h 892"/>
                <a:gd name="T20" fmla="*/ 769 w 1065"/>
                <a:gd name="T21" fmla="*/ 92 h 892"/>
                <a:gd name="T22" fmla="*/ 875 w 1065"/>
                <a:gd name="T23" fmla="*/ 223 h 892"/>
                <a:gd name="T24" fmla="*/ 965 w 1065"/>
                <a:gd name="T25" fmla="*/ 377 h 892"/>
                <a:gd name="T26" fmla="*/ 1029 w 1065"/>
                <a:gd name="T27" fmla="*/ 540 h 892"/>
                <a:gd name="T28" fmla="*/ 1050 w 1065"/>
                <a:gd name="T29" fmla="*/ 626 h 892"/>
                <a:gd name="T30" fmla="*/ 1061 w 1065"/>
                <a:gd name="T31" fmla="*/ 708 h 892"/>
                <a:gd name="T32" fmla="*/ 1061 w 1065"/>
                <a:gd name="T33" fmla="*/ 757 h 892"/>
                <a:gd name="T34" fmla="*/ 1050 w 1065"/>
                <a:gd name="T35" fmla="*/ 797 h 892"/>
                <a:gd name="T36" fmla="*/ 1036 w 1065"/>
                <a:gd name="T37" fmla="*/ 828 h 892"/>
                <a:gd name="T38" fmla="*/ 1011 w 1065"/>
                <a:gd name="T39" fmla="*/ 853 h 892"/>
                <a:gd name="T40" fmla="*/ 943 w 1065"/>
                <a:gd name="T41" fmla="*/ 882 h 892"/>
                <a:gd name="T42" fmla="*/ 858 w 1065"/>
                <a:gd name="T43" fmla="*/ 892 h 892"/>
                <a:gd name="T44" fmla="*/ 765 w 1065"/>
                <a:gd name="T45" fmla="*/ 889 h 892"/>
                <a:gd name="T46" fmla="*/ 584 w 1065"/>
                <a:gd name="T47" fmla="*/ 868 h 892"/>
                <a:gd name="T48" fmla="*/ 374 w 1065"/>
                <a:gd name="T49" fmla="*/ 853 h 892"/>
                <a:gd name="T50" fmla="*/ 232 w 1065"/>
                <a:gd name="T51" fmla="*/ 840 h 892"/>
                <a:gd name="T52" fmla="*/ 164 w 1065"/>
                <a:gd name="T53" fmla="*/ 818 h 892"/>
                <a:gd name="T54" fmla="*/ 100 w 1065"/>
                <a:gd name="T55" fmla="*/ 789 h 892"/>
                <a:gd name="T56" fmla="*/ 50 w 1065"/>
                <a:gd name="T57" fmla="*/ 747 h 892"/>
                <a:gd name="T58" fmla="*/ 11 w 1065"/>
                <a:gd name="T59" fmla="*/ 690 h 892"/>
                <a:gd name="T60" fmla="*/ 0 w 1065"/>
                <a:gd name="T61" fmla="*/ 662 h 892"/>
                <a:gd name="T62" fmla="*/ 4 w 1065"/>
                <a:gd name="T63" fmla="*/ 630 h 892"/>
                <a:gd name="T64" fmla="*/ 28 w 1065"/>
                <a:gd name="T65" fmla="*/ 558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5" h="892">
                  <a:moveTo>
                    <a:pt x="28" y="558"/>
                  </a:moveTo>
                  <a:lnTo>
                    <a:pt x="79" y="462"/>
                  </a:lnTo>
                  <a:lnTo>
                    <a:pt x="114" y="409"/>
                  </a:lnTo>
                  <a:lnTo>
                    <a:pt x="150" y="352"/>
                  </a:lnTo>
                  <a:lnTo>
                    <a:pt x="189" y="291"/>
                  </a:lnTo>
                  <a:lnTo>
                    <a:pt x="235" y="235"/>
                  </a:lnTo>
                  <a:lnTo>
                    <a:pt x="281" y="177"/>
                  </a:lnTo>
                  <a:lnTo>
                    <a:pt x="331" y="125"/>
                  </a:lnTo>
                  <a:lnTo>
                    <a:pt x="384" y="81"/>
                  </a:lnTo>
                  <a:lnTo>
                    <a:pt x="438" y="42"/>
                  </a:lnTo>
                  <a:lnTo>
                    <a:pt x="463" y="28"/>
                  </a:lnTo>
                  <a:lnTo>
                    <a:pt x="491" y="18"/>
                  </a:lnTo>
                  <a:lnTo>
                    <a:pt x="520" y="7"/>
                  </a:lnTo>
                  <a:lnTo>
                    <a:pt x="548" y="0"/>
                  </a:lnTo>
                  <a:lnTo>
                    <a:pt x="577" y="0"/>
                  </a:lnTo>
                  <a:lnTo>
                    <a:pt x="606" y="0"/>
                  </a:lnTo>
                  <a:lnTo>
                    <a:pt x="630" y="3"/>
                  </a:lnTo>
                  <a:lnTo>
                    <a:pt x="658" y="10"/>
                  </a:lnTo>
                  <a:lnTo>
                    <a:pt x="687" y="25"/>
                  </a:lnTo>
                  <a:lnTo>
                    <a:pt x="716" y="42"/>
                  </a:lnTo>
                  <a:lnTo>
                    <a:pt x="740" y="64"/>
                  </a:lnTo>
                  <a:lnTo>
                    <a:pt x="769" y="92"/>
                  </a:lnTo>
                  <a:lnTo>
                    <a:pt x="822" y="157"/>
                  </a:lnTo>
                  <a:lnTo>
                    <a:pt x="875" y="223"/>
                  </a:lnTo>
                  <a:lnTo>
                    <a:pt x="922" y="299"/>
                  </a:lnTo>
                  <a:lnTo>
                    <a:pt x="965" y="377"/>
                  </a:lnTo>
                  <a:lnTo>
                    <a:pt x="1000" y="459"/>
                  </a:lnTo>
                  <a:lnTo>
                    <a:pt x="1029" y="540"/>
                  </a:lnTo>
                  <a:lnTo>
                    <a:pt x="1039" y="584"/>
                  </a:lnTo>
                  <a:lnTo>
                    <a:pt x="1050" y="626"/>
                  </a:lnTo>
                  <a:lnTo>
                    <a:pt x="1057" y="665"/>
                  </a:lnTo>
                  <a:lnTo>
                    <a:pt x="1061" y="708"/>
                  </a:lnTo>
                  <a:lnTo>
                    <a:pt x="1065" y="733"/>
                  </a:lnTo>
                  <a:lnTo>
                    <a:pt x="1061" y="757"/>
                  </a:lnTo>
                  <a:lnTo>
                    <a:pt x="1057" y="779"/>
                  </a:lnTo>
                  <a:lnTo>
                    <a:pt x="1050" y="797"/>
                  </a:lnTo>
                  <a:lnTo>
                    <a:pt x="1043" y="814"/>
                  </a:lnTo>
                  <a:lnTo>
                    <a:pt x="1036" y="828"/>
                  </a:lnTo>
                  <a:lnTo>
                    <a:pt x="1021" y="843"/>
                  </a:lnTo>
                  <a:lnTo>
                    <a:pt x="1011" y="853"/>
                  </a:lnTo>
                  <a:lnTo>
                    <a:pt x="979" y="872"/>
                  </a:lnTo>
                  <a:lnTo>
                    <a:pt x="943" y="882"/>
                  </a:lnTo>
                  <a:lnTo>
                    <a:pt x="900" y="889"/>
                  </a:lnTo>
                  <a:lnTo>
                    <a:pt x="858" y="892"/>
                  </a:lnTo>
                  <a:lnTo>
                    <a:pt x="811" y="892"/>
                  </a:lnTo>
                  <a:lnTo>
                    <a:pt x="765" y="889"/>
                  </a:lnTo>
                  <a:lnTo>
                    <a:pt x="673" y="879"/>
                  </a:lnTo>
                  <a:lnTo>
                    <a:pt x="584" y="868"/>
                  </a:lnTo>
                  <a:lnTo>
                    <a:pt x="509" y="860"/>
                  </a:lnTo>
                  <a:lnTo>
                    <a:pt x="374" y="853"/>
                  </a:lnTo>
                  <a:lnTo>
                    <a:pt x="303" y="850"/>
                  </a:lnTo>
                  <a:lnTo>
                    <a:pt x="232" y="840"/>
                  </a:lnTo>
                  <a:lnTo>
                    <a:pt x="196" y="828"/>
                  </a:lnTo>
                  <a:lnTo>
                    <a:pt x="164" y="818"/>
                  </a:lnTo>
                  <a:lnTo>
                    <a:pt x="132" y="807"/>
                  </a:lnTo>
                  <a:lnTo>
                    <a:pt x="100" y="789"/>
                  </a:lnTo>
                  <a:lnTo>
                    <a:pt x="75" y="772"/>
                  </a:lnTo>
                  <a:lnTo>
                    <a:pt x="50" y="747"/>
                  </a:lnTo>
                  <a:lnTo>
                    <a:pt x="28" y="721"/>
                  </a:lnTo>
                  <a:lnTo>
                    <a:pt x="11" y="690"/>
                  </a:lnTo>
                  <a:lnTo>
                    <a:pt x="4" y="675"/>
                  </a:lnTo>
                  <a:lnTo>
                    <a:pt x="0" y="662"/>
                  </a:lnTo>
                  <a:lnTo>
                    <a:pt x="0" y="647"/>
                  </a:lnTo>
                  <a:lnTo>
                    <a:pt x="4" y="630"/>
                  </a:lnTo>
                  <a:lnTo>
                    <a:pt x="15" y="597"/>
                  </a:lnTo>
                  <a:lnTo>
                    <a:pt x="28" y="558"/>
                  </a:lnTo>
                  <a:close/>
                </a:path>
              </a:pathLst>
            </a:custGeom>
            <a:solidFill>
              <a:srgbClr val="DD5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7"/>
            <p:cNvSpPr>
              <a:spLocks/>
            </p:cNvSpPr>
            <p:nvPr/>
          </p:nvSpPr>
          <p:spPr bwMode="auto">
            <a:xfrm>
              <a:off x="1847850" y="2027238"/>
              <a:ext cx="47625" cy="46038"/>
            </a:xfrm>
            <a:custGeom>
              <a:avLst/>
              <a:gdLst>
                <a:gd name="T0" fmla="*/ 97 w 481"/>
                <a:gd name="T1" fmla="*/ 53 h 466"/>
                <a:gd name="T2" fmla="*/ 121 w 481"/>
                <a:gd name="T3" fmla="*/ 35 h 466"/>
                <a:gd name="T4" fmla="*/ 149 w 481"/>
                <a:gd name="T5" fmla="*/ 21 h 466"/>
                <a:gd name="T6" fmla="*/ 178 w 481"/>
                <a:gd name="T7" fmla="*/ 10 h 466"/>
                <a:gd name="T8" fmla="*/ 207 w 481"/>
                <a:gd name="T9" fmla="*/ 3 h 466"/>
                <a:gd name="T10" fmla="*/ 232 w 481"/>
                <a:gd name="T11" fmla="*/ 0 h 466"/>
                <a:gd name="T12" fmla="*/ 256 w 481"/>
                <a:gd name="T13" fmla="*/ 0 h 466"/>
                <a:gd name="T14" fmla="*/ 281 w 481"/>
                <a:gd name="T15" fmla="*/ 3 h 466"/>
                <a:gd name="T16" fmla="*/ 307 w 481"/>
                <a:gd name="T17" fmla="*/ 10 h 466"/>
                <a:gd name="T18" fmla="*/ 331 w 481"/>
                <a:gd name="T19" fmla="*/ 17 h 466"/>
                <a:gd name="T20" fmla="*/ 353 w 481"/>
                <a:gd name="T21" fmla="*/ 28 h 466"/>
                <a:gd name="T22" fmla="*/ 371 w 481"/>
                <a:gd name="T23" fmla="*/ 42 h 466"/>
                <a:gd name="T24" fmla="*/ 392 w 481"/>
                <a:gd name="T25" fmla="*/ 57 h 466"/>
                <a:gd name="T26" fmla="*/ 410 w 481"/>
                <a:gd name="T27" fmla="*/ 74 h 466"/>
                <a:gd name="T28" fmla="*/ 424 w 481"/>
                <a:gd name="T29" fmla="*/ 93 h 466"/>
                <a:gd name="T30" fmla="*/ 438 w 481"/>
                <a:gd name="T31" fmla="*/ 110 h 466"/>
                <a:gd name="T32" fmla="*/ 449 w 481"/>
                <a:gd name="T33" fmla="*/ 132 h 466"/>
                <a:gd name="T34" fmla="*/ 459 w 481"/>
                <a:gd name="T35" fmla="*/ 152 h 466"/>
                <a:gd name="T36" fmla="*/ 470 w 481"/>
                <a:gd name="T37" fmla="*/ 178 h 466"/>
                <a:gd name="T38" fmla="*/ 473 w 481"/>
                <a:gd name="T39" fmla="*/ 199 h 466"/>
                <a:gd name="T40" fmla="*/ 478 w 481"/>
                <a:gd name="T41" fmla="*/ 224 h 466"/>
                <a:gd name="T42" fmla="*/ 481 w 481"/>
                <a:gd name="T43" fmla="*/ 245 h 466"/>
                <a:gd name="T44" fmla="*/ 481 w 481"/>
                <a:gd name="T45" fmla="*/ 270 h 466"/>
                <a:gd name="T46" fmla="*/ 478 w 481"/>
                <a:gd name="T47" fmla="*/ 295 h 466"/>
                <a:gd name="T48" fmla="*/ 470 w 481"/>
                <a:gd name="T49" fmla="*/ 316 h 466"/>
                <a:gd name="T50" fmla="*/ 459 w 481"/>
                <a:gd name="T51" fmla="*/ 337 h 466"/>
                <a:gd name="T52" fmla="*/ 449 w 481"/>
                <a:gd name="T53" fmla="*/ 359 h 466"/>
                <a:gd name="T54" fmla="*/ 434 w 481"/>
                <a:gd name="T55" fmla="*/ 381 h 466"/>
                <a:gd name="T56" fmla="*/ 417 w 481"/>
                <a:gd name="T57" fmla="*/ 398 h 466"/>
                <a:gd name="T58" fmla="*/ 395 w 481"/>
                <a:gd name="T59" fmla="*/ 416 h 466"/>
                <a:gd name="T60" fmla="*/ 371 w 481"/>
                <a:gd name="T61" fmla="*/ 430 h 466"/>
                <a:gd name="T62" fmla="*/ 342 w 481"/>
                <a:gd name="T63" fmla="*/ 444 h 466"/>
                <a:gd name="T64" fmla="*/ 310 w 481"/>
                <a:gd name="T65" fmla="*/ 455 h 466"/>
                <a:gd name="T66" fmla="*/ 268 w 481"/>
                <a:gd name="T67" fmla="*/ 466 h 466"/>
                <a:gd name="T68" fmla="*/ 224 w 481"/>
                <a:gd name="T69" fmla="*/ 466 h 466"/>
                <a:gd name="T70" fmla="*/ 182 w 481"/>
                <a:gd name="T71" fmla="*/ 459 h 466"/>
                <a:gd name="T72" fmla="*/ 146 w 481"/>
                <a:gd name="T73" fmla="*/ 444 h 466"/>
                <a:gd name="T74" fmla="*/ 110 w 481"/>
                <a:gd name="T75" fmla="*/ 427 h 466"/>
                <a:gd name="T76" fmla="*/ 78 w 481"/>
                <a:gd name="T77" fmla="*/ 401 h 466"/>
                <a:gd name="T78" fmla="*/ 54 w 481"/>
                <a:gd name="T79" fmla="*/ 373 h 466"/>
                <a:gd name="T80" fmla="*/ 32 w 481"/>
                <a:gd name="T81" fmla="*/ 342 h 466"/>
                <a:gd name="T82" fmla="*/ 14 w 481"/>
                <a:gd name="T83" fmla="*/ 306 h 466"/>
                <a:gd name="T84" fmla="*/ 4 w 481"/>
                <a:gd name="T85" fmla="*/ 266 h 466"/>
                <a:gd name="T86" fmla="*/ 0 w 481"/>
                <a:gd name="T87" fmla="*/ 230 h 466"/>
                <a:gd name="T88" fmla="*/ 0 w 481"/>
                <a:gd name="T89" fmla="*/ 191 h 466"/>
                <a:gd name="T90" fmla="*/ 11 w 481"/>
                <a:gd name="T91" fmla="*/ 152 h 466"/>
                <a:gd name="T92" fmla="*/ 32 w 481"/>
                <a:gd name="T93" fmla="*/ 117 h 466"/>
                <a:gd name="T94" fmla="*/ 43 w 481"/>
                <a:gd name="T95" fmla="*/ 100 h 466"/>
                <a:gd name="T96" fmla="*/ 58 w 481"/>
                <a:gd name="T97" fmla="*/ 85 h 466"/>
                <a:gd name="T98" fmla="*/ 75 w 481"/>
                <a:gd name="T99" fmla="*/ 67 h 466"/>
                <a:gd name="T100" fmla="*/ 97 w 481"/>
                <a:gd name="T101" fmla="*/ 53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81" h="466">
                  <a:moveTo>
                    <a:pt x="97" y="53"/>
                  </a:moveTo>
                  <a:lnTo>
                    <a:pt x="121" y="35"/>
                  </a:lnTo>
                  <a:lnTo>
                    <a:pt x="149" y="21"/>
                  </a:lnTo>
                  <a:lnTo>
                    <a:pt x="178" y="10"/>
                  </a:lnTo>
                  <a:lnTo>
                    <a:pt x="207" y="3"/>
                  </a:lnTo>
                  <a:lnTo>
                    <a:pt x="232" y="0"/>
                  </a:lnTo>
                  <a:lnTo>
                    <a:pt x="256" y="0"/>
                  </a:lnTo>
                  <a:lnTo>
                    <a:pt x="281" y="3"/>
                  </a:lnTo>
                  <a:lnTo>
                    <a:pt x="307" y="10"/>
                  </a:lnTo>
                  <a:lnTo>
                    <a:pt x="331" y="17"/>
                  </a:lnTo>
                  <a:lnTo>
                    <a:pt x="353" y="28"/>
                  </a:lnTo>
                  <a:lnTo>
                    <a:pt x="371" y="42"/>
                  </a:lnTo>
                  <a:lnTo>
                    <a:pt x="392" y="57"/>
                  </a:lnTo>
                  <a:lnTo>
                    <a:pt x="410" y="74"/>
                  </a:lnTo>
                  <a:lnTo>
                    <a:pt x="424" y="93"/>
                  </a:lnTo>
                  <a:lnTo>
                    <a:pt x="438" y="110"/>
                  </a:lnTo>
                  <a:lnTo>
                    <a:pt x="449" y="132"/>
                  </a:lnTo>
                  <a:lnTo>
                    <a:pt x="459" y="152"/>
                  </a:lnTo>
                  <a:lnTo>
                    <a:pt x="470" y="178"/>
                  </a:lnTo>
                  <a:lnTo>
                    <a:pt x="473" y="199"/>
                  </a:lnTo>
                  <a:lnTo>
                    <a:pt x="478" y="224"/>
                  </a:lnTo>
                  <a:lnTo>
                    <a:pt x="481" y="245"/>
                  </a:lnTo>
                  <a:lnTo>
                    <a:pt x="481" y="270"/>
                  </a:lnTo>
                  <a:lnTo>
                    <a:pt x="478" y="295"/>
                  </a:lnTo>
                  <a:lnTo>
                    <a:pt x="470" y="316"/>
                  </a:lnTo>
                  <a:lnTo>
                    <a:pt x="459" y="337"/>
                  </a:lnTo>
                  <a:lnTo>
                    <a:pt x="449" y="359"/>
                  </a:lnTo>
                  <a:lnTo>
                    <a:pt x="434" y="381"/>
                  </a:lnTo>
                  <a:lnTo>
                    <a:pt x="417" y="398"/>
                  </a:lnTo>
                  <a:lnTo>
                    <a:pt x="395" y="416"/>
                  </a:lnTo>
                  <a:lnTo>
                    <a:pt x="371" y="430"/>
                  </a:lnTo>
                  <a:lnTo>
                    <a:pt x="342" y="444"/>
                  </a:lnTo>
                  <a:lnTo>
                    <a:pt x="310" y="455"/>
                  </a:lnTo>
                  <a:lnTo>
                    <a:pt x="268" y="466"/>
                  </a:lnTo>
                  <a:lnTo>
                    <a:pt x="224" y="466"/>
                  </a:lnTo>
                  <a:lnTo>
                    <a:pt x="182" y="459"/>
                  </a:lnTo>
                  <a:lnTo>
                    <a:pt x="146" y="444"/>
                  </a:lnTo>
                  <a:lnTo>
                    <a:pt x="110" y="427"/>
                  </a:lnTo>
                  <a:lnTo>
                    <a:pt x="78" y="401"/>
                  </a:lnTo>
                  <a:lnTo>
                    <a:pt x="54" y="373"/>
                  </a:lnTo>
                  <a:lnTo>
                    <a:pt x="32" y="342"/>
                  </a:lnTo>
                  <a:lnTo>
                    <a:pt x="14" y="306"/>
                  </a:lnTo>
                  <a:lnTo>
                    <a:pt x="4" y="266"/>
                  </a:lnTo>
                  <a:lnTo>
                    <a:pt x="0" y="230"/>
                  </a:lnTo>
                  <a:lnTo>
                    <a:pt x="0" y="191"/>
                  </a:lnTo>
                  <a:lnTo>
                    <a:pt x="11" y="152"/>
                  </a:lnTo>
                  <a:lnTo>
                    <a:pt x="32" y="117"/>
                  </a:lnTo>
                  <a:lnTo>
                    <a:pt x="43" y="100"/>
                  </a:lnTo>
                  <a:lnTo>
                    <a:pt x="58" y="85"/>
                  </a:lnTo>
                  <a:lnTo>
                    <a:pt x="75" y="67"/>
                  </a:lnTo>
                  <a:lnTo>
                    <a:pt x="97" y="53"/>
                  </a:lnTo>
                  <a:close/>
                </a:path>
              </a:pathLst>
            </a:custGeom>
            <a:solidFill>
              <a:srgbClr val="EEB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344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  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 </dc:title>
  <dc:creator>Huffman, Heather</dc:creator>
  <cp:lastModifiedBy>Huffman, Heather</cp:lastModifiedBy>
  <cp:revision>4</cp:revision>
  <dcterms:created xsi:type="dcterms:W3CDTF">2015-11-16T13:59:35Z</dcterms:created>
  <dcterms:modified xsi:type="dcterms:W3CDTF">2015-11-16T14:03:16Z</dcterms:modified>
</cp:coreProperties>
</file>