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90" d="100"/>
          <a:sy n="90" d="100"/>
        </p:scale>
        <p:origin x="8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916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564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450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927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354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919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566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528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03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794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898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202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0" dirty="0" smtClean="0">
                <a:effectLst/>
              </a:rPr>
              <a:t>   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8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7654" y="2042842"/>
            <a:ext cx="1439266" cy="1715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443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   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  </dc:title>
  <dc:creator>Huffman, Heather</dc:creator>
  <cp:lastModifiedBy>Huffman, Heather</cp:lastModifiedBy>
  <cp:revision>3</cp:revision>
  <dcterms:created xsi:type="dcterms:W3CDTF">2015-11-16T13:59:35Z</dcterms:created>
  <dcterms:modified xsi:type="dcterms:W3CDTF">2015-11-16T14:01:55Z</dcterms:modified>
</cp:coreProperties>
</file>