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90" d="100"/>
          <a:sy n="90" d="100"/>
        </p:scale>
        <p:origin x="8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916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564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450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927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354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919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566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528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03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794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898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202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0" dirty="0" smtClean="0">
                <a:effectLst/>
              </a:rPr>
              <a:t>   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85" name="Group 84"/>
          <p:cNvGrpSpPr/>
          <p:nvPr/>
        </p:nvGrpSpPr>
        <p:grpSpPr>
          <a:xfrm>
            <a:off x="3732753" y="637654"/>
            <a:ext cx="4488192" cy="4620146"/>
            <a:chOff x="3732753" y="637654"/>
            <a:chExt cx="4488192" cy="4620146"/>
          </a:xfrm>
        </p:grpSpPr>
        <p:sp>
          <p:nvSpPr>
            <p:cNvPr id="86" name="AutoShape 3"/>
            <p:cNvSpPr>
              <a:spLocks noChangeAspect="1" noChangeArrowheads="1" noTextEdit="1"/>
            </p:cNvSpPr>
            <p:nvPr/>
          </p:nvSpPr>
          <p:spPr bwMode="auto">
            <a:xfrm>
              <a:off x="3742455" y="903492"/>
              <a:ext cx="4478490" cy="4354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Rectangle 5"/>
            <p:cNvSpPr>
              <a:spLocks noChangeArrowheads="1"/>
            </p:cNvSpPr>
            <p:nvPr/>
          </p:nvSpPr>
          <p:spPr bwMode="auto">
            <a:xfrm>
              <a:off x="3732753" y="637654"/>
              <a:ext cx="4451324" cy="1560100"/>
            </a:xfrm>
            <a:prstGeom prst="rect">
              <a:avLst/>
            </a:prstGeom>
            <a:solidFill>
              <a:srgbClr val="ADE5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6"/>
            <p:cNvSpPr>
              <a:spLocks/>
            </p:cNvSpPr>
            <p:nvPr/>
          </p:nvSpPr>
          <p:spPr bwMode="auto">
            <a:xfrm>
              <a:off x="3742455" y="1012156"/>
              <a:ext cx="4470728" cy="2472098"/>
            </a:xfrm>
            <a:custGeom>
              <a:avLst/>
              <a:gdLst>
                <a:gd name="T0" fmla="*/ 0 w 2305"/>
                <a:gd name="T1" fmla="*/ 235 h 1275"/>
                <a:gd name="T2" fmla="*/ 88 w 2305"/>
                <a:gd name="T3" fmla="*/ 162 h 1275"/>
                <a:gd name="T4" fmla="*/ 88 w 2305"/>
                <a:gd name="T5" fmla="*/ 112 h 1275"/>
                <a:gd name="T6" fmla="*/ 96 w 2305"/>
                <a:gd name="T7" fmla="*/ 75 h 1275"/>
                <a:gd name="T8" fmla="*/ 111 w 2305"/>
                <a:gd name="T9" fmla="*/ 49 h 1275"/>
                <a:gd name="T10" fmla="*/ 134 w 2305"/>
                <a:gd name="T11" fmla="*/ 30 h 1275"/>
                <a:gd name="T12" fmla="*/ 165 w 2305"/>
                <a:gd name="T13" fmla="*/ 18 h 1275"/>
                <a:gd name="T14" fmla="*/ 204 w 2305"/>
                <a:gd name="T15" fmla="*/ 8 h 1275"/>
                <a:gd name="T16" fmla="*/ 252 w 2305"/>
                <a:gd name="T17" fmla="*/ 3 h 1275"/>
                <a:gd name="T18" fmla="*/ 356 w 2305"/>
                <a:gd name="T19" fmla="*/ 90 h 1275"/>
                <a:gd name="T20" fmla="*/ 691 w 2305"/>
                <a:gd name="T21" fmla="*/ 157 h 1275"/>
                <a:gd name="T22" fmla="*/ 746 w 2305"/>
                <a:gd name="T23" fmla="*/ 95 h 1275"/>
                <a:gd name="T24" fmla="*/ 816 w 2305"/>
                <a:gd name="T25" fmla="*/ 51 h 1275"/>
                <a:gd name="T26" fmla="*/ 897 w 2305"/>
                <a:gd name="T27" fmla="*/ 26 h 1275"/>
                <a:gd name="T28" fmla="*/ 981 w 2305"/>
                <a:gd name="T29" fmla="*/ 21 h 1275"/>
                <a:gd name="T30" fmla="*/ 1062 w 2305"/>
                <a:gd name="T31" fmla="*/ 36 h 1275"/>
                <a:gd name="T32" fmla="*/ 1131 w 2305"/>
                <a:gd name="T33" fmla="*/ 71 h 1275"/>
                <a:gd name="T34" fmla="*/ 1184 w 2305"/>
                <a:gd name="T35" fmla="*/ 126 h 1275"/>
                <a:gd name="T36" fmla="*/ 1214 w 2305"/>
                <a:gd name="T37" fmla="*/ 202 h 1275"/>
                <a:gd name="T38" fmla="*/ 1426 w 2305"/>
                <a:gd name="T39" fmla="*/ 257 h 1275"/>
                <a:gd name="T40" fmla="*/ 1462 w 2305"/>
                <a:gd name="T41" fmla="*/ 220 h 1275"/>
                <a:gd name="T42" fmla="*/ 1496 w 2305"/>
                <a:gd name="T43" fmla="*/ 194 h 1275"/>
                <a:gd name="T44" fmla="*/ 1530 w 2305"/>
                <a:gd name="T45" fmla="*/ 179 h 1275"/>
                <a:gd name="T46" fmla="*/ 1563 w 2305"/>
                <a:gd name="T47" fmla="*/ 175 h 1275"/>
                <a:gd name="T48" fmla="*/ 1596 w 2305"/>
                <a:gd name="T49" fmla="*/ 182 h 1275"/>
                <a:gd name="T50" fmla="*/ 1628 w 2305"/>
                <a:gd name="T51" fmla="*/ 200 h 1275"/>
                <a:gd name="T52" fmla="*/ 1660 w 2305"/>
                <a:gd name="T53" fmla="*/ 228 h 1275"/>
                <a:gd name="T54" fmla="*/ 1692 w 2305"/>
                <a:gd name="T55" fmla="*/ 269 h 1275"/>
                <a:gd name="T56" fmla="*/ 1782 w 2305"/>
                <a:gd name="T57" fmla="*/ 425 h 1275"/>
                <a:gd name="T58" fmla="*/ 1838 w 2305"/>
                <a:gd name="T59" fmla="*/ 369 h 1275"/>
                <a:gd name="T60" fmla="*/ 1926 w 2305"/>
                <a:gd name="T61" fmla="*/ 280 h 1275"/>
                <a:gd name="T62" fmla="*/ 2105 w 2305"/>
                <a:gd name="T63" fmla="*/ 402 h 1275"/>
                <a:gd name="T64" fmla="*/ 1971 w 2305"/>
                <a:gd name="T65" fmla="*/ 525 h 1275"/>
                <a:gd name="T66" fmla="*/ 2127 w 2305"/>
                <a:gd name="T67" fmla="*/ 592 h 1275"/>
                <a:gd name="T68" fmla="*/ 2182 w 2305"/>
                <a:gd name="T69" fmla="*/ 402 h 1275"/>
                <a:gd name="T70" fmla="*/ 2060 w 2305"/>
                <a:gd name="T71" fmla="*/ 257 h 1275"/>
                <a:gd name="T72" fmla="*/ 2182 w 2305"/>
                <a:gd name="T73" fmla="*/ 190 h 1275"/>
                <a:gd name="T74" fmla="*/ 2283 w 2305"/>
                <a:gd name="T75" fmla="*/ 179 h 1275"/>
                <a:gd name="T76" fmla="*/ 2305 w 2305"/>
                <a:gd name="T77" fmla="*/ 380 h 1275"/>
                <a:gd name="T78" fmla="*/ 12 w 2305"/>
                <a:gd name="T79" fmla="*/ 1275 h 1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305" h="1275">
                  <a:moveTo>
                    <a:pt x="0" y="1130"/>
                  </a:moveTo>
                  <a:lnTo>
                    <a:pt x="0" y="235"/>
                  </a:lnTo>
                  <a:lnTo>
                    <a:pt x="90" y="190"/>
                  </a:lnTo>
                  <a:lnTo>
                    <a:pt x="88" y="162"/>
                  </a:lnTo>
                  <a:lnTo>
                    <a:pt x="86" y="135"/>
                  </a:lnTo>
                  <a:lnTo>
                    <a:pt x="88" y="112"/>
                  </a:lnTo>
                  <a:lnTo>
                    <a:pt x="91" y="93"/>
                  </a:lnTo>
                  <a:lnTo>
                    <a:pt x="96" y="75"/>
                  </a:lnTo>
                  <a:lnTo>
                    <a:pt x="103" y="61"/>
                  </a:lnTo>
                  <a:lnTo>
                    <a:pt x="111" y="49"/>
                  </a:lnTo>
                  <a:lnTo>
                    <a:pt x="122" y="38"/>
                  </a:lnTo>
                  <a:lnTo>
                    <a:pt x="134" y="30"/>
                  </a:lnTo>
                  <a:lnTo>
                    <a:pt x="149" y="23"/>
                  </a:lnTo>
                  <a:lnTo>
                    <a:pt x="165" y="18"/>
                  </a:lnTo>
                  <a:lnTo>
                    <a:pt x="183" y="13"/>
                  </a:lnTo>
                  <a:lnTo>
                    <a:pt x="204" y="8"/>
                  </a:lnTo>
                  <a:lnTo>
                    <a:pt x="227" y="6"/>
                  </a:lnTo>
                  <a:lnTo>
                    <a:pt x="252" y="3"/>
                  </a:lnTo>
                  <a:lnTo>
                    <a:pt x="279" y="0"/>
                  </a:lnTo>
                  <a:lnTo>
                    <a:pt x="356" y="90"/>
                  </a:lnTo>
                  <a:lnTo>
                    <a:pt x="535" y="157"/>
                  </a:lnTo>
                  <a:lnTo>
                    <a:pt x="691" y="157"/>
                  </a:lnTo>
                  <a:lnTo>
                    <a:pt x="716" y="124"/>
                  </a:lnTo>
                  <a:lnTo>
                    <a:pt x="746" y="95"/>
                  </a:lnTo>
                  <a:lnTo>
                    <a:pt x="779" y="71"/>
                  </a:lnTo>
                  <a:lnTo>
                    <a:pt x="816" y="51"/>
                  </a:lnTo>
                  <a:lnTo>
                    <a:pt x="857" y="36"/>
                  </a:lnTo>
                  <a:lnTo>
                    <a:pt x="897" y="26"/>
                  </a:lnTo>
                  <a:lnTo>
                    <a:pt x="940" y="21"/>
                  </a:lnTo>
                  <a:lnTo>
                    <a:pt x="981" y="21"/>
                  </a:lnTo>
                  <a:lnTo>
                    <a:pt x="1023" y="26"/>
                  </a:lnTo>
                  <a:lnTo>
                    <a:pt x="1062" y="36"/>
                  </a:lnTo>
                  <a:lnTo>
                    <a:pt x="1098" y="50"/>
                  </a:lnTo>
                  <a:lnTo>
                    <a:pt x="1131" y="71"/>
                  </a:lnTo>
                  <a:lnTo>
                    <a:pt x="1161" y="96"/>
                  </a:lnTo>
                  <a:lnTo>
                    <a:pt x="1184" y="126"/>
                  </a:lnTo>
                  <a:lnTo>
                    <a:pt x="1202" y="162"/>
                  </a:lnTo>
                  <a:lnTo>
                    <a:pt x="1214" y="202"/>
                  </a:lnTo>
                  <a:lnTo>
                    <a:pt x="1314" y="246"/>
                  </a:lnTo>
                  <a:lnTo>
                    <a:pt x="1426" y="257"/>
                  </a:lnTo>
                  <a:lnTo>
                    <a:pt x="1443" y="238"/>
                  </a:lnTo>
                  <a:lnTo>
                    <a:pt x="1462" y="220"/>
                  </a:lnTo>
                  <a:lnTo>
                    <a:pt x="1479" y="207"/>
                  </a:lnTo>
                  <a:lnTo>
                    <a:pt x="1496" y="194"/>
                  </a:lnTo>
                  <a:lnTo>
                    <a:pt x="1513" y="186"/>
                  </a:lnTo>
                  <a:lnTo>
                    <a:pt x="1530" y="179"/>
                  </a:lnTo>
                  <a:lnTo>
                    <a:pt x="1546" y="175"/>
                  </a:lnTo>
                  <a:lnTo>
                    <a:pt x="1563" y="175"/>
                  </a:lnTo>
                  <a:lnTo>
                    <a:pt x="1579" y="178"/>
                  </a:lnTo>
                  <a:lnTo>
                    <a:pt x="1596" y="182"/>
                  </a:lnTo>
                  <a:lnTo>
                    <a:pt x="1612" y="189"/>
                  </a:lnTo>
                  <a:lnTo>
                    <a:pt x="1628" y="200"/>
                  </a:lnTo>
                  <a:lnTo>
                    <a:pt x="1644" y="213"/>
                  </a:lnTo>
                  <a:lnTo>
                    <a:pt x="1660" y="228"/>
                  </a:lnTo>
                  <a:lnTo>
                    <a:pt x="1676" y="248"/>
                  </a:lnTo>
                  <a:lnTo>
                    <a:pt x="1692" y="269"/>
                  </a:lnTo>
                  <a:lnTo>
                    <a:pt x="1704" y="347"/>
                  </a:lnTo>
                  <a:lnTo>
                    <a:pt x="1782" y="425"/>
                  </a:lnTo>
                  <a:lnTo>
                    <a:pt x="1948" y="425"/>
                  </a:lnTo>
                  <a:lnTo>
                    <a:pt x="1838" y="369"/>
                  </a:lnTo>
                  <a:lnTo>
                    <a:pt x="1838" y="302"/>
                  </a:lnTo>
                  <a:lnTo>
                    <a:pt x="1926" y="280"/>
                  </a:lnTo>
                  <a:lnTo>
                    <a:pt x="2105" y="302"/>
                  </a:lnTo>
                  <a:lnTo>
                    <a:pt x="2105" y="402"/>
                  </a:lnTo>
                  <a:lnTo>
                    <a:pt x="2038" y="470"/>
                  </a:lnTo>
                  <a:lnTo>
                    <a:pt x="1971" y="525"/>
                  </a:lnTo>
                  <a:lnTo>
                    <a:pt x="2006" y="592"/>
                  </a:lnTo>
                  <a:lnTo>
                    <a:pt x="2127" y="592"/>
                  </a:lnTo>
                  <a:lnTo>
                    <a:pt x="2182" y="481"/>
                  </a:lnTo>
                  <a:lnTo>
                    <a:pt x="2182" y="402"/>
                  </a:lnTo>
                  <a:lnTo>
                    <a:pt x="2182" y="302"/>
                  </a:lnTo>
                  <a:lnTo>
                    <a:pt x="2060" y="257"/>
                  </a:lnTo>
                  <a:lnTo>
                    <a:pt x="2094" y="169"/>
                  </a:lnTo>
                  <a:lnTo>
                    <a:pt x="2182" y="190"/>
                  </a:lnTo>
                  <a:lnTo>
                    <a:pt x="2182" y="112"/>
                  </a:lnTo>
                  <a:lnTo>
                    <a:pt x="2283" y="179"/>
                  </a:lnTo>
                  <a:lnTo>
                    <a:pt x="2305" y="257"/>
                  </a:lnTo>
                  <a:lnTo>
                    <a:pt x="2305" y="380"/>
                  </a:lnTo>
                  <a:lnTo>
                    <a:pt x="2305" y="1197"/>
                  </a:lnTo>
                  <a:lnTo>
                    <a:pt x="12" y="1275"/>
                  </a:lnTo>
                  <a:lnTo>
                    <a:pt x="0" y="1130"/>
                  </a:lnTo>
                  <a:close/>
                </a:path>
              </a:pathLst>
            </a:custGeom>
            <a:solidFill>
              <a:srgbClr val="0059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7"/>
            <p:cNvSpPr>
              <a:spLocks/>
            </p:cNvSpPr>
            <p:nvPr/>
          </p:nvSpPr>
          <p:spPr bwMode="auto">
            <a:xfrm>
              <a:off x="5038656" y="1074249"/>
              <a:ext cx="605411" cy="939164"/>
            </a:xfrm>
            <a:custGeom>
              <a:avLst/>
              <a:gdLst>
                <a:gd name="T0" fmla="*/ 189 w 311"/>
                <a:gd name="T1" fmla="*/ 2 h 483"/>
                <a:gd name="T2" fmla="*/ 33 w 311"/>
                <a:gd name="T3" fmla="*/ 69 h 483"/>
                <a:gd name="T4" fmla="*/ 0 w 311"/>
                <a:gd name="T5" fmla="*/ 137 h 483"/>
                <a:gd name="T6" fmla="*/ 67 w 311"/>
                <a:gd name="T7" fmla="*/ 203 h 483"/>
                <a:gd name="T8" fmla="*/ 110 w 311"/>
                <a:gd name="T9" fmla="*/ 125 h 483"/>
                <a:gd name="T10" fmla="*/ 167 w 311"/>
                <a:gd name="T11" fmla="*/ 102 h 483"/>
                <a:gd name="T12" fmla="*/ 167 w 311"/>
                <a:gd name="T13" fmla="*/ 180 h 483"/>
                <a:gd name="T14" fmla="*/ 133 w 311"/>
                <a:gd name="T15" fmla="*/ 259 h 483"/>
                <a:gd name="T16" fmla="*/ 67 w 311"/>
                <a:gd name="T17" fmla="*/ 303 h 483"/>
                <a:gd name="T18" fmla="*/ 43 w 311"/>
                <a:gd name="T19" fmla="*/ 415 h 483"/>
                <a:gd name="T20" fmla="*/ 100 w 311"/>
                <a:gd name="T21" fmla="*/ 483 h 483"/>
                <a:gd name="T22" fmla="*/ 155 w 311"/>
                <a:gd name="T23" fmla="*/ 382 h 483"/>
                <a:gd name="T24" fmla="*/ 133 w 311"/>
                <a:gd name="T25" fmla="*/ 303 h 483"/>
                <a:gd name="T26" fmla="*/ 155 w 311"/>
                <a:gd name="T27" fmla="*/ 248 h 483"/>
                <a:gd name="T28" fmla="*/ 244 w 311"/>
                <a:gd name="T29" fmla="*/ 248 h 483"/>
                <a:gd name="T30" fmla="*/ 244 w 311"/>
                <a:gd name="T31" fmla="*/ 326 h 483"/>
                <a:gd name="T32" fmla="*/ 311 w 311"/>
                <a:gd name="T33" fmla="*/ 405 h 483"/>
                <a:gd name="T34" fmla="*/ 311 w 311"/>
                <a:gd name="T35" fmla="*/ 303 h 483"/>
                <a:gd name="T36" fmla="*/ 267 w 311"/>
                <a:gd name="T37" fmla="*/ 225 h 483"/>
                <a:gd name="T38" fmla="*/ 200 w 311"/>
                <a:gd name="T39" fmla="*/ 170 h 483"/>
                <a:gd name="T40" fmla="*/ 222 w 311"/>
                <a:gd name="T41" fmla="*/ 92 h 483"/>
                <a:gd name="T42" fmla="*/ 256 w 311"/>
                <a:gd name="T43" fmla="*/ 35 h 483"/>
                <a:gd name="T44" fmla="*/ 253 w 311"/>
                <a:gd name="T45" fmla="*/ 33 h 483"/>
                <a:gd name="T46" fmla="*/ 246 w 311"/>
                <a:gd name="T47" fmla="*/ 28 h 483"/>
                <a:gd name="T48" fmla="*/ 237 w 311"/>
                <a:gd name="T49" fmla="*/ 21 h 483"/>
                <a:gd name="T50" fmla="*/ 227 w 311"/>
                <a:gd name="T51" fmla="*/ 14 h 483"/>
                <a:gd name="T52" fmla="*/ 215 w 311"/>
                <a:gd name="T53" fmla="*/ 8 h 483"/>
                <a:gd name="T54" fmla="*/ 204 w 311"/>
                <a:gd name="T55" fmla="*/ 2 h 483"/>
                <a:gd name="T56" fmla="*/ 194 w 311"/>
                <a:gd name="T57" fmla="*/ 0 h 483"/>
                <a:gd name="T58" fmla="*/ 189 w 311"/>
                <a:gd name="T59" fmla="*/ 2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11" h="483">
                  <a:moveTo>
                    <a:pt x="189" y="2"/>
                  </a:moveTo>
                  <a:lnTo>
                    <a:pt x="33" y="69"/>
                  </a:lnTo>
                  <a:lnTo>
                    <a:pt x="0" y="137"/>
                  </a:lnTo>
                  <a:lnTo>
                    <a:pt x="67" y="203"/>
                  </a:lnTo>
                  <a:lnTo>
                    <a:pt x="110" y="125"/>
                  </a:lnTo>
                  <a:lnTo>
                    <a:pt x="167" y="102"/>
                  </a:lnTo>
                  <a:lnTo>
                    <a:pt x="167" y="180"/>
                  </a:lnTo>
                  <a:lnTo>
                    <a:pt x="133" y="259"/>
                  </a:lnTo>
                  <a:lnTo>
                    <a:pt x="67" y="303"/>
                  </a:lnTo>
                  <a:lnTo>
                    <a:pt x="43" y="415"/>
                  </a:lnTo>
                  <a:lnTo>
                    <a:pt x="100" y="483"/>
                  </a:lnTo>
                  <a:lnTo>
                    <a:pt x="155" y="382"/>
                  </a:lnTo>
                  <a:lnTo>
                    <a:pt x="133" y="303"/>
                  </a:lnTo>
                  <a:lnTo>
                    <a:pt x="155" y="248"/>
                  </a:lnTo>
                  <a:lnTo>
                    <a:pt x="244" y="248"/>
                  </a:lnTo>
                  <a:lnTo>
                    <a:pt x="244" y="326"/>
                  </a:lnTo>
                  <a:lnTo>
                    <a:pt x="311" y="405"/>
                  </a:lnTo>
                  <a:lnTo>
                    <a:pt x="311" y="303"/>
                  </a:lnTo>
                  <a:lnTo>
                    <a:pt x="267" y="225"/>
                  </a:lnTo>
                  <a:lnTo>
                    <a:pt x="200" y="170"/>
                  </a:lnTo>
                  <a:lnTo>
                    <a:pt x="222" y="92"/>
                  </a:lnTo>
                  <a:lnTo>
                    <a:pt x="256" y="35"/>
                  </a:lnTo>
                  <a:lnTo>
                    <a:pt x="253" y="33"/>
                  </a:lnTo>
                  <a:lnTo>
                    <a:pt x="246" y="28"/>
                  </a:lnTo>
                  <a:lnTo>
                    <a:pt x="237" y="21"/>
                  </a:lnTo>
                  <a:lnTo>
                    <a:pt x="227" y="14"/>
                  </a:lnTo>
                  <a:lnTo>
                    <a:pt x="215" y="8"/>
                  </a:lnTo>
                  <a:lnTo>
                    <a:pt x="204" y="2"/>
                  </a:lnTo>
                  <a:lnTo>
                    <a:pt x="194" y="0"/>
                  </a:lnTo>
                  <a:lnTo>
                    <a:pt x="189" y="2"/>
                  </a:lnTo>
                  <a:close/>
                </a:path>
              </a:pathLst>
            </a:custGeom>
            <a:solidFill>
              <a:srgbClr val="0077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8"/>
            <p:cNvSpPr>
              <a:spLocks/>
            </p:cNvSpPr>
            <p:nvPr/>
          </p:nvSpPr>
          <p:spPr bwMode="auto">
            <a:xfrm>
              <a:off x="3765740" y="1574878"/>
              <a:ext cx="558841" cy="632578"/>
            </a:xfrm>
            <a:custGeom>
              <a:avLst/>
              <a:gdLst>
                <a:gd name="T0" fmla="*/ 11 w 289"/>
                <a:gd name="T1" fmla="*/ 67 h 324"/>
                <a:gd name="T2" fmla="*/ 0 w 289"/>
                <a:gd name="T3" fmla="*/ 134 h 324"/>
                <a:gd name="T4" fmla="*/ 0 w 289"/>
                <a:gd name="T5" fmla="*/ 234 h 324"/>
                <a:gd name="T6" fmla="*/ 33 w 289"/>
                <a:gd name="T7" fmla="*/ 324 h 324"/>
                <a:gd name="T8" fmla="*/ 78 w 289"/>
                <a:gd name="T9" fmla="*/ 246 h 324"/>
                <a:gd name="T10" fmla="*/ 66 w 289"/>
                <a:gd name="T11" fmla="*/ 167 h 324"/>
                <a:gd name="T12" fmla="*/ 66 w 289"/>
                <a:gd name="T13" fmla="*/ 89 h 324"/>
                <a:gd name="T14" fmla="*/ 145 w 289"/>
                <a:gd name="T15" fmla="*/ 156 h 324"/>
                <a:gd name="T16" fmla="*/ 222 w 289"/>
                <a:gd name="T17" fmla="*/ 156 h 324"/>
                <a:gd name="T18" fmla="*/ 289 w 289"/>
                <a:gd name="T19" fmla="*/ 101 h 324"/>
                <a:gd name="T20" fmla="*/ 255 w 289"/>
                <a:gd name="T21" fmla="*/ 44 h 324"/>
                <a:gd name="T22" fmla="*/ 145 w 289"/>
                <a:gd name="T23" fmla="*/ 78 h 324"/>
                <a:gd name="T24" fmla="*/ 44 w 289"/>
                <a:gd name="T25" fmla="*/ 0 h 324"/>
                <a:gd name="T26" fmla="*/ 11 w 289"/>
                <a:gd name="T27" fmla="*/ 67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9" h="324">
                  <a:moveTo>
                    <a:pt x="11" y="67"/>
                  </a:moveTo>
                  <a:lnTo>
                    <a:pt x="0" y="134"/>
                  </a:lnTo>
                  <a:lnTo>
                    <a:pt x="0" y="234"/>
                  </a:lnTo>
                  <a:lnTo>
                    <a:pt x="33" y="324"/>
                  </a:lnTo>
                  <a:lnTo>
                    <a:pt x="78" y="246"/>
                  </a:lnTo>
                  <a:lnTo>
                    <a:pt x="66" y="167"/>
                  </a:lnTo>
                  <a:lnTo>
                    <a:pt x="66" y="89"/>
                  </a:lnTo>
                  <a:lnTo>
                    <a:pt x="145" y="156"/>
                  </a:lnTo>
                  <a:lnTo>
                    <a:pt x="222" y="156"/>
                  </a:lnTo>
                  <a:lnTo>
                    <a:pt x="289" y="101"/>
                  </a:lnTo>
                  <a:lnTo>
                    <a:pt x="255" y="44"/>
                  </a:lnTo>
                  <a:lnTo>
                    <a:pt x="145" y="78"/>
                  </a:lnTo>
                  <a:lnTo>
                    <a:pt x="44" y="0"/>
                  </a:lnTo>
                  <a:lnTo>
                    <a:pt x="11" y="67"/>
                  </a:lnTo>
                  <a:close/>
                </a:path>
              </a:pathLst>
            </a:custGeom>
            <a:solidFill>
              <a:srgbClr val="0077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9"/>
            <p:cNvSpPr>
              <a:spLocks/>
            </p:cNvSpPr>
            <p:nvPr/>
          </p:nvSpPr>
          <p:spPr bwMode="auto">
            <a:xfrm>
              <a:off x="5515999" y="1357551"/>
              <a:ext cx="1338890" cy="892594"/>
            </a:xfrm>
            <a:custGeom>
              <a:avLst/>
              <a:gdLst>
                <a:gd name="T0" fmla="*/ 612 w 691"/>
                <a:gd name="T1" fmla="*/ 0 h 458"/>
                <a:gd name="T2" fmla="*/ 535 w 691"/>
                <a:gd name="T3" fmla="*/ 23 h 458"/>
                <a:gd name="T4" fmla="*/ 490 w 691"/>
                <a:gd name="T5" fmla="*/ 90 h 458"/>
                <a:gd name="T6" fmla="*/ 480 w 691"/>
                <a:gd name="T7" fmla="*/ 156 h 458"/>
                <a:gd name="T8" fmla="*/ 390 w 691"/>
                <a:gd name="T9" fmla="*/ 179 h 458"/>
                <a:gd name="T10" fmla="*/ 312 w 691"/>
                <a:gd name="T11" fmla="*/ 179 h 458"/>
                <a:gd name="T12" fmla="*/ 312 w 691"/>
                <a:gd name="T13" fmla="*/ 246 h 458"/>
                <a:gd name="T14" fmla="*/ 301 w 691"/>
                <a:gd name="T15" fmla="*/ 346 h 458"/>
                <a:gd name="T16" fmla="*/ 212 w 691"/>
                <a:gd name="T17" fmla="*/ 346 h 458"/>
                <a:gd name="T18" fmla="*/ 134 w 691"/>
                <a:gd name="T19" fmla="*/ 268 h 458"/>
                <a:gd name="T20" fmla="*/ 78 w 691"/>
                <a:gd name="T21" fmla="*/ 279 h 458"/>
                <a:gd name="T22" fmla="*/ 12 w 691"/>
                <a:gd name="T23" fmla="*/ 358 h 458"/>
                <a:gd name="T24" fmla="*/ 0 w 691"/>
                <a:gd name="T25" fmla="*/ 436 h 458"/>
                <a:gd name="T26" fmla="*/ 78 w 691"/>
                <a:gd name="T27" fmla="*/ 336 h 458"/>
                <a:gd name="T28" fmla="*/ 157 w 691"/>
                <a:gd name="T29" fmla="*/ 358 h 458"/>
                <a:gd name="T30" fmla="*/ 157 w 691"/>
                <a:gd name="T31" fmla="*/ 413 h 458"/>
                <a:gd name="T32" fmla="*/ 246 w 691"/>
                <a:gd name="T33" fmla="*/ 458 h 458"/>
                <a:gd name="T34" fmla="*/ 334 w 691"/>
                <a:gd name="T35" fmla="*/ 458 h 458"/>
                <a:gd name="T36" fmla="*/ 334 w 691"/>
                <a:gd name="T37" fmla="*/ 346 h 458"/>
                <a:gd name="T38" fmla="*/ 390 w 691"/>
                <a:gd name="T39" fmla="*/ 223 h 458"/>
                <a:gd name="T40" fmla="*/ 523 w 691"/>
                <a:gd name="T41" fmla="*/ 258 h 458"/>
                <a:gd name="T42" fmla="*/ 590 w 691"/>
                <a:gd name="T43" fmla="*/ 223 h 458"/>
                <a:gd name="T44" fmla="*/ 547 w 691"/>
                <a:gd name="T45" fmla="*/ 133 h 458"/>
                <a:gd name="T46" fmla="*/ 590 w 691"/>
                <a:gd name="T47" fmla="*/ 67 h 458"/>
                <a:gd name="T48" fmla="*/ 691 w 691"/>
                <a:gd name="T49" fmla="*/ 33 h 458"/>
                <a:gd name="T50" fmla="*/ 612 w 691"/>
                <a:gd name="T51" fmla="*/ 0 h 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91" h="458">
                  <a:moveTo>
                    <a:pt x="612" y="0"/>
                  </a:moveTo>
                  <a:lnTo>
                    <a:pt x="535" y="23"/>
                  </a:lnTo>
                  <a:lnTo>
                    <a:pt x="490" y="90"/>
                  </a:lnTo>
                  <a:lnTo>
                    <a:pt x="480" y="156"/>
                  </a:lnTo>
                  <a:lnTo>
                    <a:pt x="390" y="179"/>
                  </a:lnTo>
                  <a:lnTo>
                    <a:pt x="312" y="179"/>
                  </a:lnTo>
                  <a:lnTo>
                    <a:pt x="312" y="246"/>
                  </a:lnTo>
                  <a:lnTo>
                    <a:pt x="301" y="346"/>
                  </a:lnTo>
                  <a:lnTo>
                    <a:pt x="212" y="346"/>
                  </a:lnTo>
                  <a:lnTo>
                    <a:pt x="134" y="268"/>
                  </a:lnTo>
                  <a:lnTo>
                    <a:pt x="78" y="279"/>
                  </a:lnTo>
                  <a:lnTo>
                    <a:pt x="12" y="358"/>
                  </a:lnTo>
                  <a:lnTo>
                    <a:pt x="0" y="436"/>
                  </a:lnTo>
                  <a:lnTo>
                    <a:pt x="78" y="336"/>
                  </a:lnTo>
                  <a:lnTo>
                    <a:pt x="157" y="358"/>
                  </a:lnTo>
                  <a:lnTo>
                    <a:pt x="157" y="413"/>
                  </a:lnTo>
                  <a:lnTo>
                    <a:pt x="246" y="458"/>
                  </a:lnTo>
                  <a:lnTo>
                    <a:pt x="334" y="458"/>
                  </a:lnTo>
                  <a:lnTo>
                    <a:pt x="334" y="346"/>
                  </a:lnTo>
                  <a:lnTo>
                    <a:pt x="390" y="223"/>
                  </a:lnTo>
                  <a:lnTo>
                    <a:pt x="523" y="258"/>
                  </a:lnTo>
                  <a:lnTo>
                    <a:pt x="590" y="223"/>
                  </a:lnTo>
                  <a:lnTo>
                    <a:pt x="547" y="133"/>
                  </a:lnTo>
                  <a:lnTo>
                    <a:pt x="590" y="67"/>
                  </a:lnTo>
                  <a:lnTo>
                    <a:pt x="691" y="33"/>
                  </a:lnTo>
                  <a:lnTo>
                    <a:pt x="612" y="0"/>
                  </a:lnTo>
                  <a:close/>
                </a:path>
              </a:pathLst>
            </a:custGeom>
            <a:solidFill>
              <a:srgbClr val="0077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10"/>
            <p:cNvSpPr>
              <a:spLocks/>
            </p:cNvSpPr>
            <p:nvPr/>
          </p:nvSpPr>
          <p:spPr bwMode="auto">
            <a:xfrm>
              <a:off x="7763006" y="1171270"/>
              <a:ext cx="407488" cy="1315606"/>
            </a:xfrm>
            <a:custGeom>
              <a:avLst/>
              <a:gdLst>
                <a:gd name="T0" fmla="*/ 190 w 211"/>
                <a:gd name="T1" fmla="*/ 45 h 678"/>
                <a:gd name="T2" fmla="*/ 83 w 211"/>
                <a:gd name="T3" fmla="*/ 0 h 678"/>
                <a:gd name="T4" fmla="*/ 0 w 211"/>
                <a:gd name="T5" fmla="*/ 97 h 678"/>
                <a:gd name="T6" fmla="*/ 5 w 211"/>
                <a:gd name="T7" fmla="*/ 136 h 678"/>
                <a:gd name="T8" fmla="*/ 17 w 211"/>
                <a:gd name="T9" fmla="*/ 168 h 678"/>
                <a:gd name="T10" fmla="*/ 27 w 211"/>
                <a:gd name="T11" fmla="*/ 190 h 678"/>
                <a:gd name="T12" fmla="*/ 33 w 211"/>
                <a:gd name="T13" fmla="*/ 198 h 678"/>
                <a:gd name="T14" fmla="*/ 67 w 211"/>
                <a:gd name="T15" fmla="*/ 265 h 678"/>
                <a:gd name="T16" fmla="*/ 67 w 211"/>
                <a:gd name="T17" fmla="*/ 365 h 678"/>
                <a:gd name="T18" fmla="*/ 0 w 211"/>
                <a:gd name="T19" fmla="*/ 477 h 678"/>
                <a:gd name="T20" fmla="*/ 0 w 211"/>
                <a:gd name="T21" fmla="*/ 567 h 678"/>
                <a:gd name="T22" fmla="*/ 55 w 211"/>
                <a:gd name="T23" fmla="*/ 678 h 678"/>
                <a:gd name="T24" fmla="*/ 78 w 211"/>
                <a:gd name="T25" fmla="*/ 589 h 678"/>
                <a:gd name="T26" fmla="*/ 155 w 211"/>
                <a:gd name="T27" fmla="*/ 477 h 678"/>
                <a:gd name="T28" fmla="*/ 155 w 211"/>
                <a:gd name="T29" fmla="*/ 355 h 678"/>
                <a:gd name="T30" fmla="*/ 110 w 211"/>
                <a:gd name="T31" fmla="*/ 164 h 678"/>
                <a:gd name="T32" fmla="*/ 211 w 211"/>
                <a:gd name="T33" fmla="*/ 120 h 678"/>
                <a:gd name="T34" fmla="*/ 207 w 211"/>
                <a:gd name="T35" fmla="*/ 104 h 678"/>
                <a:gd name="T36" fmla="*/ 200 w 211"/>
                <a:gd name="T37" fmla="*/ 70 h 678"/>
                <a:gd name="T38" fmla="*/ 193 w 211"/>
                <a:gd name="T39" fmla="*/ 43 h 678"/>
                <a:gd name="T40" fmla="*/ 190 w 211"/>
                <a:gd name="T41" fmla="*/ 45 h 6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11" h="678">
                  <a:moveTo>
                    <a:pt x="190" y="45"/>
                  </a:moveTo>
                  <a:lnTo>
                    <a:pt x="83" y="0"/>
                  </a:lnTo>
                  <a:lnTo>
                    <a:pt x="0" y="97"/>
                  </a:lnTo>
                  <a:lnTo>
                    <a:pt x="5" y="136"/>
                  </a:lnTo>
                  <a:lnTo>
                    <a:pt x="17" y="168"/>
                  </a:lnTo>
                  <a:lnTo>
                    <a:pt x="27" y="190"/>
                  </a:lnTo>
                  <a:lnTo>
                    <a:pt x="33" y="198"/>
                  </a:lnTo>
                  <a:lnTo>
                    <a:pt x="67" y="265"/>
                  </a:lnTo>
                  <a:lnTo>
                    <a:pt x="67" y="365"/>
                  </a:lnTo>
                  <a:lnTo>
                    <a:pt x="0" y="477"/>
                  </a:lnTo>
                  <a:lnTo>
                    <a:pt x="0" y="567"/>
                  </a:lnTo>
                  <a:lnTo>
                    <a:pt x="55" y="678"/>
                  </a:lnTo>
                  <a:lnTo>
                    <a:pt x="78" y="589"/>
                  </a:lnTo>
                  <a:lnTo>
                    <a:pt x="155" y="477"/>
                  </a:lnTo>
                  <a:lnTo>
                    <a:pt x="155" y="355"/>
                  </a:lnTo>
                  <a:lnTo>
                    <a:pt x="110" y="164"/>
                  </a:lnTo>
                  <a:lnTo>
                    <a:pt x="211" y="120"/>
                  </a:lnTo>
                  <a:lnTo>
                    <a:pt x="207" y="104"/>
                  </a:lnTo>
                  <a:lnTo>
                    <a:pt x="200" y="70"/>
                  </a:lnTo>
                  <a:lnTo>
                    <a:pt x="193" y="43"/>
                  </a:lnTo>
                  <a:lnTo>
                    <a:pt x="190" y="45"/>
                  </a:lnTo>
                  <a:close/>
                </a:path>
              </a:pathLst>
            </a:custGeom>
            <a:solidFill>
              <a:srgbClr val="0077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11"/>
            <p:cNvSpPr>
              <a:spLocks/>
            </p:cNvSpPr>
            <p:nvPr/>
          </p:nvSpPr>
          <p:spPr bwMode="auto">
            <a:xfrm>
              <a:off x="7681508" y="1838776"/>
              <a:ext cx="155234" cy="1435913"/>
            </a:xfrm>
            <a:custGeom>
              <a:avLst/>
              <a:gdLst>
                <a:gd name="T0" fmla="*/ 14 w 82"/>
                <a:gd name="T1" fmla="*/ 722 h 741"/>
                <a:gd name="T2" fmla="*/ 14 w 82"/>
                <a:gd name="T3" fmla="*/ 599 h 741"/>
                <a:gd name="T4" fmla="*/ 31 w 82"/>
                <a:gd name="T5" fmla="*/ 476 h 741"/>
                <a:gd name="T6" fmla="*/ 31 w 82"/>
                <a:gd name="T7" fmla="*/ 290 h 741"/>
                <a:gd name="T8" fmla="*/ 0 w 82"/>
                <a:gd name="T9" fmla="*/ 264 h 741"/>
                <a:gd name="T10" fmla="*/ 0 w 82"/>
                <a:gd name="T11" fmla="*/ 159 h 741"/>
                <a:gd name="T12" fmla="*/ 9 w 82"/>
                <a:gd name="T13" fmla="*/ 256 h 741"/>
                <a:gd name="T14" fmla="*/ 31 w 82"/>
                <a:gd name="T15" fmla="*/ 175 h 741"/>
                <a:gd name="T16" fmla="*/ 40 w 82"/>
                <a:gd name="T17" fmla="*/ 80 h 741"/>
                <a:gd name="T18" fmla="*/ 63 w 82"/>
                <a:gd name="T19" fmla="*/ 0 h 741"/>
                <a:gd name="T20" fmla="*/ 45 w 82"/>
                <a:gd name="T21" fmla="*/ 106 h 741"/>
                <a:gd name="T22" fmla="*/ 40 w 82"/>
                <a:gd name="T23" fmla="*/ 186 h 741"/>
                <a:gd name="T24" fmla="*/ 31 w 82"/>
                <a:gd name="T25" fmla="*/ 247 h 741"/>
                <a:gd name="T26" fmla="*/ 40 w 82"/>
                <a:gd name="T27" fmla="*/ 290 h 741"/>
                <a:gd name="T28" fmla="*/ 45 w 82"/>
                <a:gd name="T29" fmla="*/ 335 h 741"/>
                <a:gd name="T30" fmla="*/ 45 w 82"/>
                <a:gd name="T31" fmla="*/ 441 h 741"/>
                <a:gd name="T32" fmla="*/ 59 w 82"/>
                <a:gd name="T33" fmla="*/ 362 h 741"/>
                <a:gd name="T34" fmla="*/ 74 w 82"/>
                <a:gd name="T35" fmla="*/ 300 h 741"/>
                <a:gd name="T36" fmla="*/ 74 w 82"/>
                <a:gd name="T37" fmla="*/ 237 h 741"/>
                <a:gd name="T38" fmla="*/ 74 w 82"/>
                <a:gd name="T39" fmla="*/ 159 h 741"/>
                <a:gd name="T40" fmla="*/ 82 w 82"/>
                <a:gd name="T41" fmla="*/ 220 h 741"/>
                <a:gd name="T42" fmla="*/ 77 w 82"/>
                <a:gd name="T43" fmla="*/ 282 h 741"/>
                <a:gd name="T44" fmla="*/ 74 w 82"/>
                <a:gd name="T45" fmla="*/ 396 h 741"/>
                <a:gd name="T46" fmla="*/ 51 w 82"/>
                <a:gd name="T47" fmla="*/ 502 h 741"/>
                <a:gd name="T48" fmla="*/ 31 w 82"/>
                <a:gd name="T49" fmla="*/ 582 h 741"/>
                <a:gd name="T50" fmla="*/ 28 w 82"/>
                <a:gd name="T51" fmla="*/ 625 h 741"/>
                <a:gd name="T52" fmla="*/ 31 w 82"/>
                <a:gd name="T53" fmla="*/ 741 h 741"/>
                <a:gd name="T54" fmla="*/ 14 w 82"/>
                <a:gd name="T55" fmla="*/ 722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2" h="741">
                  <a:moveTo>
                    <a:pt x="14" y="722"/>
                  </a:moveTo>
                  <a:lnTo>
                    <a:pt x="14" y="599"/>
                  </a:lnTo>
                  <a:lnTo>
                    <a:pt x="31" y="476"/>
                  </a:lnTo>
                  <a:lnTo>
                    <a:pt x="31" y="290"/>
                  </a:lnTo>
                  <a:lnTo>
                    <a:pt x="0" y="264"/>
                  </a:lnTo>
                  <a:lnTo>
                    <a:pt x="0" y="159"/>
                  </a:lnTo>
                  <a:lnTo>
                    <a:pt x="9" y="256"/>
                  </a:lnTo>
                  <a:lnTo>
                    <a:pt x="31" y="175"/>
                  </a:lnTo>
                  <a:lnTo>
                    <a:pt x="40" y="80"/>
                  </a:lnTo>
                  <a:lnTo>
                    <a:pt x="63" y="0"/>
                  </a:lnTo>
                  <a:lnTo>
                    <a:pt x="45" y="106"/>
                  </a:lnTo>
                  <a:lnTo>
                    <a:pt x="40" y="186"/>
                  </a:lnTo>
                  <a:lnTo>
                    <a:pt x="31" y="247"/>
                  </a:lnTo>
                  <a:lnTo>
                    <a:pt x="40" y="290"/>
                  </a:lnTo>
                  <a:lnTo>
                    <a:pt x="45" y="335"/>
                  </a:lnTo>
                  <a:lnTo>
                    <a:pt x="45" y="441"/>
                  </a:lnTo>
                  <a:lnTo>
                    <a:pt x="59" y="362"/>
                  </a:lnTo>
                  <a:lnTo>
                    <a:pt x="74" y="300"/>
                  </a:lnTo>
                  <a:lnTo>
                    <a:pt x="74" y="237"/>
                  </a:lnTo>
                  <a:lnTo>
                    <a:pt x="74" y="159"/>
                  </a:lnTo>
                  <a:lnTo>
                    <a:pt x="82" y="220"/>
                  </a:lnTo>
                  <a:lnTo>
                    <a:pt x="77" y="282"/>
                  </a:lnTo>
                  <a:lnTo>
                    <a:pt x="74" y="396"/>
                  </a:lnTo>
                  <a:lnTo>
                    <a:pt x="51" y="502"/>
                  </a:lnTo>
                  <a:lnTo>
                    <a:pt x="31" y="582"/>
                  </a:lnTo>
                  <a:lnTo>
                    <a:pt x="28" y="625"/>
                  </a:lnTo>
                  <a:lnTo>
                    <a:pt x="31" y="741"/>
                  </a:lnTo>
                  <a:lnTo>
                    <a:pt x="14" y="722"/>
                  </a:lnTo>
                  <a:close/>
                </a:path>
              </a:pathLst>
            </a:custGeom>
            <a:solidFill>
              <a:srgbClr val="471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12"/>
            <p:cNvSpPr>
              <a:spLocks/>
            </p:cNvSpPr>
            <p:nvPr/>
          </p:nvSpPr>
          <p:spPr bwMode="auto">
            <a:xfrm>
              <a:off x="7891074" y="1924154"/>
              <a:ext cx="213446" cy="1350534"/>
            </a:xfrm>
            <a:custGeom>
              <a:avLst/>
              <a:gdLst>
                <a:gd name="T0" fmla="*/ 27 w 109"/>
                <a:gd name="T1" fmla="*/ 652 h 697"/>
                <a:gd name="T2" fmla="*/ 27 w 109"/>
                <a:gd name="T3" fmla="*/ 563 h 697"/>
                <a:gd name="T4" fmla="*/ 23 w 109"/>
                <a:gd name="T5" fmla="*/ 476 h 697"/>
                <a:gd name="T6" fmla="*/ 9 w 109"/>
                <a:gd name="T7" fmla="*/ 405 h 697"/>
                <a:gd name="T8" fmla="*/ 9 w 109"/>
                <a:gd name="T9" fmla="*/ 362 h 697"/>
                <a:gd name="T10" fmla="*/ 9 w 109"/>
                <a:gd name="T11" fmla="*/ 238 h 697"/>
                <a:gd name="T12" fmla="*/ 18 w 109"/>
                <a:gd name="T13" fmla="*/ 397 h 697"/>
                <a:gd name="T14" fmla="*/ 32 w 109"/>
                <a:gd name="T15" fmla="*/ 494 h 697"/>
                <a:gd name="T16" fmla="*/ 32 w 109"/>
                <a:gd name="T17" fmla="*/ 415 h 697"/>
                <a:gd name="T18" fmla="*/ 32 w 109"/>
                <a:gd name="T19" fmla="*/ 335 h 697"/>
                <a:gd name="T20" fmla="*/ 38 w 109"/>
                <a:gd name="T21" fmla="*/ 229 h 697"/>
                <a:gd name="T22" fmla="*/ 23 w 109"/>
                <a:gd name="T23" fmla="*/ 185 h 697"/>
                <a:gd name="T24" fmla="*/ 0 w 109"/>
                <a:gd name="T25" fmla="*/ 159 h 697"/>
                <a:gd name="T26" fmla="*/ 0 w 109"/>
                <a:gd name="T27" fmla="*/ 0 h 697"/>
                <a:gd name="T28" fmla="*/ 9 w 109"/>
                <a:gd name="T29" fmla="*/ 150 h 697"/>
                <a:gd name="T30" fmla="*/ 32 w 109"/>
                <a:gd name="T31" fmla="*/ 159 h 697"/>
                <a:gd name="T32" fmla="*/ 32 w 109"/>
                <a:gd name="T33" fmla="*/ 89 h 697"/>
                <a:gd name="T34" fmla="*/ 38 w 109"/>
                <a:gd name="T35" fmla="*/ 17 h 697"/>
                <a:gd name="T36" fmla="*/ 44 w 109"/>
                <a:gd name="T37" fmla="*/ 106 h 697"/>
                <a:gd name="T38" fmla="*/ 44 w 109"/>
                <a:gd name="T39" fmla="*/ 193 h 697"/>
                <a:gd name="T40" fmla="*/ 72 w 109"/>
                <a:gd name="T41" fmla="*/ 131 h 697"/>
                <a:gd name="T42" fmla="*/ 95 w 109"/>
                <a:gd name="T43" fmla="*/ 79 h 697"/>
                <a:gd name="T44" fmla="*/ 109 w 109"/>
                <a:gd name="T45" fmla="*/ 17 h 697"/>
                <a:gd name="T46" fmla="*/ 100 w 109"/>
                <a:gd name="T47" fmla="*/ 97 h 697"/>
                <a:gd name="T48" fmla="*/ 72 w 109"/>
                <a:gd name="T49" fmla="*/ 168 h 697"/>
                <a:gd name="T50" fmla="*/ 54 w 109"/>
                <a:gd name="T51" fmla="*/ 246 h 697"/>
                <a:gd name="T52" fmla="*/ 44 w 109"/>
                <a:gd name="T53" fmla="*/ 299 h 697"/>
                <a:gd name="T54" fmla="*/ 44 w 109"/>
                <a:gd name="T55" fmla="*/ 362 h 697"/>
                <a:gd name="T56" fmla="*/ 40 w 109"/>
                <a:gd name="T57" fmla="*/ 511 h 697"/>
                <a:gd name="T58" fmla="*/ 40 w 109"/>
                <a:gd name="T59" fmla="*/ 591 h 697"/>
                <a:gd name="T60" fmla="*/ 44 w 109"/>
                <a:gd name="T61" fmla="*/ 697 h 697"/>
                <a:gd name="T62" fmla="*/ 27 w 109"/>
                <a:gd name="T63" fmla="*/ 652 h 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09" h="697">
                  <a:moveTo>
                    <a:pt x="27" y="652"/>
                  </a:moveTo>
                  <a:lnTo>
                    <a:pt x="27" y="563"/>
                  </a:lnTo>
                  <a:lnTo>
                    <a:pt x="23" y="476"/>
                  </a:lnTo>
                  <a:lnTo>
                    <a:pt x="9" y="405"/>
                  </a:lnTo>
                  <a:lnTo>
                    <a:pt x="9" y="362"/>
                  </a:lnTo>
                  <a:lnTo>
                    <a:pt x="9" y="238"/>
                  </a:lnTo>
                  <a:lnTo>
                    <a:pt x="18" y="397"/>
                  </a:lnTo>
                  <a:lnTo>
                    <a:pt x="32" y="494"/>
                  </a:lnTo>
                  <a:lnTo>
                    <a:pt x="32" y="415"/>
                  </a:lnTo>
                  <a:lnTo>
                    <a:pt x="32" y="335"/>
                  </a:lnTo>
                  <a:lnTo>
                    <a:pt x="38" y="229"/>
                  </a:lnTo>
                  <a:lnTo>
                    <a:pt x="23" y="185"/>
                  </a:lnTo>
                  <a:lnTo>
                    <a:pt x="0" y="159"/>
                  </a:lnTo>
                  <a:lnTo>
                    <a:pt x="0" y="0"/>
                  </a:lnTo>
                  <a:lnTo>
                    <a:pt x="9" y="150"/>
                  </a:lnTo>
                  <a:lnTo>
                    <a:pt x="32" y="159"/>
                  </a:lnTo>
                  <a:lnTo>
                    <a:pt x="32" y="89"/>
                  </a:lnTo>
                  <a:lnTo>
                    <a:pt x="38" y="17"/>
                  </a:lnTo>
                  <a:lnTo>
                    <a:pt x="44" y="106"/>
                  </a:lnTo>
                  <a:lnTo>
                    <a:pt x="44" y="193"/>
                  </a:lnTo>
                  <a:lnTo>
                    <a:pt x="72" y="131"/>
                  </a:lnTo>
                  <a:lnTo>
                    <a:pt x="95" y="79"/>
                  </a:lnTo>
                  <a:lnTo>
                    <a:pt x="109" y="17"/>
                  </a:lnTo>
                  <a:lnTo>
                    <a:pt x="100" y="97"/>
                  </a:lnTo>
                  <a:lnTo>
                    <a:pt x="72" y="168"/>
                  </a:lnTo>
                  <a:lnTo>
                    <a:pt x="54" y="246"/>
                  </a:lnTo>
                  <a:lnTo>
                    <a:pt x="44" y="299"/>
                  </a:lnTo>
                  <a:lnTo>
                    <a:pt x="44" y="362"/>
                  </a:lnTo>
                  <a:lnTo>
                    <a:pt x="40" y="511"/>
                  </a:lnTo>
                  <a:lnTo>
                    <a:pt x="40" y="591"/>
                  </a:lnTo>
                  <a:lnTo>
                    <a:pt x="44" y="697"/>
                  </a:lnTo>
                  <a:lnTo>
                    <a:pt x="27" y="652"/>
                  </a:lnTo>
                  <a:close/>
                </a:path>
              </a:pathLst>
            </a:custGeom>
            <a:solidFill>
              <a:srgbClr val="471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13"/>
            <p:cNvSpPr>
              <a:spLocks/>
            </p:cNvSpPr>
            <p:nvPr/>
          </p:nvSpPr>
          <p:spPr bwMode="auto">
            <a:xfrm>
              <a:off x="8034665" y="2855557"/>
              <a:ext cx="128068" cy="197923"/>
            </a:xfrm>
            <a:custGeom>
              <a:avLst/>
              <a:gdLst>
                <a:gd name="T0" fmla="*/ 28 w 67"/>
                <a:gd name="T1" fmla="*/ 0 h 102"/>
                <a:gd name="T2" fmla="*/ 16 w 67"/>
                <a:gd name="T3" fmla="*/ 28 h 102"/>
                <a:gd name="T4" fmla="*/ 0 w 67"/>
                <a:gd name="T5" fmla="*/ 69 h 102"/>
                <a:gd name="T6" fmla="*/ 15 w 67"/>
                <a:gd name="T7" fmla="*/ 102 h 102"/>
                <a:gd name="T8" fmla="*/ 37 w 67"/>
                <a:gd name="T9" fmla="*/ 73 h 102"/>
                <a:gd name="T10" fmla="*/ 67 w 67"/>
                <a:gd name="T11" fmla="*/ 22 h 102"/>
                <a:gd name="T12" fmla="*/ 49 w 67"/>
                <a:gd name="T13" fmla="*/ 39 h 102"/>
                <a:gd name="T14" fmla="*/ 31 w 67"/>
                <a:gd name="T15" fmla="*/ 54 h 102"/>
                <a:gd name="T16" fmla="*/ 28 w 67"/>
                <a:gd name="T17" fmla="*/ 30 h 102"/>
                <a:gd name="T18" fmla="*/ 28 w 67"/>
                <a:gd name="T19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102">
                  <a:moveTo>
                    <a:pt x="28" y="0"/>
                  </a:moveTo>
                  <a:lnTo>
                    <a:pt x="16" y="28"/>
                  </a:lnTo>
                  <a:lnTo>
                    <a:pt x="0" y="69"/>
                  </a:lnTo>
                  <a:lnTo>
                    <a:pt x="15" y="102"/>
                  </a:lnTo>
                  <a:lnTo>
                    <a:pt x="37" y="73"/>
                  </a:lnTo>
                  <a:lnTo>
                    <a:pt x="67" y="22"/>
                  </a:lnTo>
                  <a:lnTo>
                    <a:pt x="49" y="39"/>
                  </a:lnTo>
                  <a:lnTo>
                    <a:pt x="31" y="54"/>
                  </a:lnTo>
                  <a:lnTo>
                    <a:pt x="28" y="3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757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14"/>
            <p:cNvSpPr>
              <a:spLocks/>
            </p:cNvSpPr>
            <p:nvPr/>
          </p:nvSpPr>
          <p:spPr bwMode="auto">
            <a:xfrm>
              <a:off x="8127805" y="2937055"/>
              <a:ext cx="54332" cy="232851"/>
            </a:xfrm>
            <a:custGeom>
              <a:avLst/>
              <a:gdLst>
                <a:gd name="T0" fmla="*/ 11 w 28"/>
                <a:gd name="T1" fmla="*/ 0 h 118"/>
                <a:gd name="T2" fmla="*/ 3 w 28"/>
                <a:gd name="T3" fmla="*/ 53 h 118"/>
                <a:gd name="T4" fmla="*/ 0 w 28"/>
                <a:gd name="T5" fmla="*/ 72 h 118"/>
                <a:gd name="T6" fmla="*/ 12 w 28"/>
                <a:gd name="T7" fmla="*/ 95 h 118"/>
                <a:gd name="T8" fmla="*/ 28 w 28"/>
                <a:gd name="T9" fmla="*/ 118 h 118"/>
                <a:gd name="T10" fmla="*/ 19 w 28"/>
                <a:gd name="T11" fmla="*/ 72 h 118"/>
                <a:gd name="T12" fmla="*/ 28 w 28"/>
                <a:gd name="T13" fmla="*/ 33 h 118"/>
                <a:gd name="T14" fmla="*/ 24 w 28"/>
                <a:gd name="T15" fmla="*/ 22 h 118"/>
                <a:gd name="T16" fmla="*/ 18 w 28"/>
                <a:gd name="T17" fmla="*/ 10 h 118"/>
                <a:gd name="T18" fmla="*/ 13 w 28"/>
                <a:gd name="T19" fmla="*/ 3 h 118"/>
                <a:gd name="T20" fmla="*/ 11 w 28"/>
                <a:gd name="T21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" h="118">
                  <a:moveTo>
                    <a:pt x="11" y="0"/>
                  </a:moveTo>
                  <a:lnTo>
                    <a:pt x="3" y="53"/>
                  </a:lnTo>
                  <a:lnTo>
                    <a:pt x="0" y="72"/>
                  </a:lnTo>
                  <a:lnTo>
                    <a:pt x="12" y="95"/>
                  </a:lnTo>
                  <a:lnTo>
                    <a:pt x="28" y="118"/>
                  </a:lnTo>
                  <a:lnTo>
                    <a:pt x="19" y="72"/>
                  </a:lnTo>
                  <a:lnTo>
                    <a:pt x="28" y="33"/>
                  </a:lnTo>
                  <a:lnTo>
                    <a:pt x="24" y="22"/>
                  </a:lnTo>
                  <a:lnTo>
                    <a:pt x="18" y="10"/>
                  </a:lnTo>
                  <a:lnTo>
                    <a:pt x="13" y="3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A860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15"/>
            <p:cNvSpPr>
              <a:spLocks/>
            </p:cNvSpPr>
            <p:nvPr/>
          </p:nvSpPr>
          <p:spPr bwMode="auto">
            <a:xfrm>
              <a:off x="5450025" y="1881465"/>
              <a:ext cx="306586" cy="1257394"/>
            </a:xfrm>
            <a:custGeom>
              <a:avLst/>
              <a:gdLst>
                <a:gd name="T0" fmla="*/ 26 w 158"/>
                <a:gd name="T1" fmla="*/ 633 h 648"/>
                <a:gd name="T2" fmla="*/ 26 w 158"/>
                <a:gd name="T3" fmla="*/ 525 h 648"/>
                <a:gd name="T4" fmla="*/ 62 w 158"/>
                <a:gd name="T5" fmla="*/ 417 h 648"/>
                <a:gd name="T6" fmla="*/ 62 w 158"/>
                <a:gd name="T7" fmla="*/ 255 h 648"/>
                <a:gd name="T8" fmla="*/ 0 w 158"/>
                <a:gd name="T9" fmla="*/ 232 h 648"/>
                <a:gd name="T10" fmla="*/ 0 w 158"/>
                <a:gd name="T11" fmla="*/ 139 h 648"/>
                <a:gd name="T12" fmla="*/ 18 w 158"/>
                <a:gd name="T13" fmla="*/ 225 h 648"/>
                <a:gd name="T14" fmla="*/ 62 w 158"/>
                <a:gd name="T15" fmla="*/ 153 h 648"/>
                <a:gd name="T16" fmla="*/ 79 w 158"/>
                <a:gd name="T17" fmla="*/ 70 h 648"/>
                <a:gd name="T18" fmla="*/ 123 w 158"/>
                <a:gd name="T19" fmla="*/ 0 h 648"/>
                <a:gd name="T20" fmla="*/ 87 w 158"/>
                <a:gd name="T21" fmla="*/ 93 h 648"/>
                <a:gd name="T22" fmla="*/ 79 w 158"/>
                <a:gd name="T23" fmla="*/ 162 h 648"/>
                <a:gd name="T24" fmla="*/ 62 w 158"/>
                <a:gd name="T25" fmla="*/ 217 h 648"/>
                <a:gd name="T26" fmla="*/ 79 w 158"/>
                <a:gd name="T27" fmla="*/ 255 h 648"/>
                <a:gd name="T28" fmla="*/ 87 w 158"/>
                <a:gd name="T29" fmla="*/ 294 h 648"/>
                <a:gd name="T30" fmla="*/ 87 w 158"/>
                <a:gd name="T31" fmla="*/ 386 h 648"/>
                <a:gd name="T32" fmla="*/ 114 w 158"/>
                <a:gd name="T33" fmla="*/ 317 h 648"/>
                <a:gd name="T34" fmla="*/ 140 w 158"/>
                <a:gd name="T35" fmla="*/ 263 h 648"/>
                <a:gd name="T36" fmla="*/ 140 w 158"/>
                <a:gd name="T37" fmla="*/ 209 h 648"/>
                <a:gd name="T38" fmla="*/ 140 w 158"/>
                <a:gd name="T39" fmla="*/ 139 h 648"/>
                <a:gd name="T40" fmla="*/ 158 w 158"/>
                <a:gd name="T41" fmla="*/ 194 h 648"/>
                <a:gd name="T42" fmla="*/ 149 w 158"/>
                <a:gd name="T43" fmla="*/ 248 h 648"/>
                <a:gd name="T44" fmla="*/ 140 w 158"/>
                <a:gd name="T45" fmla="*/ 348 h 648"/>
                <a:gd name="T46" fmla="*/ 96 w 158"/>
                <a:gd name="T47" fmla="*/ 439 h 648"/>
                <a:gd name="T48" fmla="*/ 62 w 158"/>
                <a:gd name="T49" fmla="*/ 510 h 648"/>
                <a:gd name="T50" fmla="*/ 53 w 158"/>
                <a:gd name="T51" fmla="*/ 548 h 648"/>
                <a:gd name="T52" fmla="*/ 62 w 158"/>
                <a:gd name="T53" fmla="*/ 648 h 648"/>
                <a:gd name="T54" fmla="*/ 26 w 158"/>
                <a:gd name="T55" fmla="*/ 633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58" h="648">
                  <a:moveTo>
                    <a:pt x="26" y="633"/>
                  </a:moveTo>
                  <a:lnTo>
                    <a:pt x="26" y="525"/>
                  </a:lnTo>
                  <a:lnTo>
                    <a:pt x="62" y="417"/>
                  </a:lnTo>
                  <a:lnTo>
                    <a:pt x="62" y="255"/>
                  </a:lnTo>
                  <a:lnTo>
                    <a:pt x="0" y="232"/>
                  </a:lnTo>
                  <a:lnTo>
                    <a:pt x="0" y="139"/>
                  </a:lnTo>
                  <a:lnTo>
                    <a:pt x="18" y="225"/>
                  </a:lnTo>
                  <a:lnTo>
                    <a:pt x="62" y="153"/>
                  </a:lnTo>
                  <a:lnTo>
                    <a:pt x="79" y="70"/>
                  </a:lnTo>
                  <a:lnTo>
                    <a:pt x="123" y="0"/>
                  </a:lnTo>
                  <a:lnTo>
                    <a:pt x="87" y="93"/>
                  </a:lnTo>
                  <a:lnTo>
                    <a:pt x="79" y="162"/>
                  </a:lnTo>
                  <a:lnTo>
                    <a:pt x="62" y="217"/>
                  </a:lnTo>
                  <a:lnTo>
                    <a:pt x="79" y="255"/>
                  </a:lnTo>
                  <a:lnTo>
                    <a:pt x="87" y="294"/>
                  </a:lnTo>
                  <a:lnTo>
                    <a:pt x="87" y="386"/>
                  </a:lnTo>
                  <a:lnTo>
                    <a:pt x="114" y="317"/>
                  </a:lnTo>
                  <a:lnTo>
                    <a:pt x="140" y="263"/>
                  </a:lnTo>
                  <a:lnTo>
                    <a:pt x="140" y="209"/>
                  </a:lnTo>
                  <a:lnTo>
                    <a:pt x="140" y="139"/>
                  </a:lnTo>
                  <a:lnTo>
                    <a:pt x="158" y="194"/>
                  </a:lnTo>
                  <a:lnTo>
                    <a:pt x="149" y="248"/>
                  </a:lnTo>
                  <a:lnTo>
                    <a:pt x="140" y="348"/>
                  </a:lnTo>
                  <a:lnTo>
                    <a:pt x="96" y="439"/>
                  </a:lnTo>
                  <a:lnTo>
                    <a:pt x="62" y="510"/>
                  </a:lnTo>
                  <a:lnTo>
                    <a:pt x="53" y="548"/>
                  </a:lnTo>
                  <a:lnTo>
                    <a:pt x="62" y="648"/>
                  </a:lnTo>
                  <a:lnTo>
                    <a:pt x="26" y="633"/>
                  </a:lnTo>
                  <a:close/>
                </a:path>
              </a:pathLst>
            </a:custGeom>
            <a:solidFill>
              <a:srgbClr val="471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16"/>
            <p:cNvSpPr>
              <a:spLocks/>
            </p:cNvSpPr>
            <p:nvPr/>
          </p:nvSpPr>
          <p:spPr bwMode="auto">
            <a:xfrm>
              <a:off x="7456419" y="1924154"/>
              <a:ext cx="411369" cy="1362177"/>
            </a:xfrm>
            <a:custGeom>
              <a:avLst/>
              <a:gdLst>
                <a:gd name="T0" fmla="*/ 52 w 211"/>
                <a:gd name="T1" fmla="*/ 661 h 704"/>
                <a:gd name="T2" fmla="*/ 52 w 211"/>
                <a:gd name="T3" fmla="*/ 573 h 704"/>
                <a:gd name="T4" fmla="*/ 44 w 211"/>
                <a:gd name="T5" fmla="*/ 485 h 704"/>
                <a:gd name="T6" fmla="*/ 17 w 211"/>
                <a:gd name="T7" fmla="*/ 415 h 704"/>
                <a:gd name="T8" fmla="*/ 17 w 211"/>
                <a:gd name="T9" fmla="*/ 370 h 704"/>
                <a:gd name="T10" fmla="*/ 17 w 211"/>
                <a:gd name="T11" fmla="*/ 246 h 704"/>
                <a:gd name="T12" fmla="*/ 34 w 211"/>
                <a:gd name="T13" fmla="*/ 405 h 704"/>
                <a:gd name="T14" fmla="*/ 61 w 211"/>
                <a:gd name="T15" fmla="*/ 502 h 704"/>
                <a:gd name="T16" fmla="*/ 61 w 211"/>
                <a:gd name="T17" fmla="*/ 423 h 704"/>
                <a:gd name="T18" fmla="*/ 61 w 211"/>
                <a:gd name="T19" fmla="*/ 344 h 704"/>
                <a:gd name="T20" fmla="*/ 70 w 211"/>
                <a:gd name="T21" fmla="*/ 238 h 704"/>
                <a:gd name="T22" fmla="*/ 44 w 211"/>
                <a:gd name="T23" fmla="*/ 193 h 704"/>
                <a:gd name="T24" fmla="*/ 0 w 211"/>
                <a:gd name="T25" fmla="*/ 168 h 704"/>
                <a:gd name="T26" fmla="*/ 0 w 211"/>
                <a:gd name="T27" fmla="*/ 9 h 704"/>
                <a:gd name="T28" fmla="*/ 17 w 211"/>
                <a:gd name="T29" fmla="*/ 159 h 704"/>
                <a:gd name="T30" fmla="*/ 61 w 211"/>
                <a:gd name="T31" fmla="*/ 168 h 704"/>
                <a:gd name="T32" fmla="*/ 61 w 211"/>
                <a:gd name="T33" fmla="*/ 97 h 704"/>
                <a:gd name="T34" fmla="*/ 70 w 211"/>
                <a:gd name="T35" fmla="*/ 0 h 704"/>
                <a:gd name="T36" fmla="*/ 87 w 211"/>
                <a:gd name="T37" fmla="*/ 115 h 704"/>
                <a:gd name="T38" fmla="*/ 87 w 211"/>
                <a:gd name="T39" fmla="*/ 203 h 704"/>
                <a:gd name="T40" fmla="*/ 141 w 211"/>
                <a:gd name="T41" fmla="*/ 142 h 704"/>
                <a:gd name="T42" fmla="*/ 184 w 211"/>
                <a:gd name="T43" fmla="*/ 89 h 704"/>
                <a:gd name="T44" fmla="*/ 211 w 211"/>
                <a:gd name="T45" fmla="*/ 27 h 704"/>
                <a:gd name="T46" fmla="*/ 192 w 211"/>
                <a:gd name="T47" fmla="*/ 106 h 704"/>
                <a:gd name="T48" fmla="*/ 141 w 211"/>
                <a:gd name="T49" fmla="*/ 176 h 704"/>
                <a:gd name="T50" fmla="*/ 105 w 211"/>
                <a:gd name="T51" fmla="*/ 256 h 704"/>
                <a:gd name="T52" fmla="*/ 87 w 211"/>
                <a:gd name="T53" fmla="*/ 309 h 704"/>
                <a:gd name="T54" fmla="*/ 87 w 211"/>
                <a:gd name="T55" fmla="*/ 370 h 704"/>
                <a:gd name="T56" fmla="*/ 78 w 211"/>
                <a:gd name="T57" fmla="*/ 520 h 704"/>
                <a:gd name="T58" fmla="*/ 78 w 211"/>
                <a:gd name="T59" fmla="*/ 600 h 704"/>
                <a:gd name="T60" fmla="*/ 87 w 211"/>
                <a:gd name="T61" fmla="*/ 704 h 704"/>
                <a:gd name="T62" fmla="*/ 52 w 211"/>
                <a:gd name="T63" fmla="*/ 661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1" h="704">
                  <a:moveTo>
                    <a:pt x="52" y="661"/>
                  </a:moveTo>
                  <a:lnTo>
                    <a:pt x="52" y="573"/>
                  </a:lnTo>
                  <a:lnTo>
                    <a:pt x="44" y="485"/>
                  </a:lnTo>
                  <a:lnTo>
                    <a:pt x="17" y="415"/>
                  </a:lnTo>
                  <a:lnTo>
                    <a:pt x="17" y="370"/>
                  </a:lnTo>
                  <a:lnTo>
                    <a:pt x="17" y="246"/>
                  </a:lnTo>
                  <a:lnTo>
                    <a:pt x="34" y="405"/>
                  </a:lnTo>
                  <a:lnTo>
                    <a:pt x="61" y="502"/>
                  </a:lnTo>
                  <a:lnTo>
                    <a:pt x="61" y="423"/>
                  </a:lnTo>
                  <a:lnTo>
                    <a:pt x="61" y="344"/>
                  </a:lnTo>
                  <a:lnTo>
                    <a:pt x="70" y="238"/>
                  </a:lnTo>
                  <a:lnTo>
                    <a:pt x="44" y="193"/>
                  </a:lnTo>
                  <a:lnTo>
                    <a:pt x="0" y="168"/>
                  </a:lnTo>
                  <a:lnTo>
                    <a:pt x="0" y="9"/>
                  </a:lnTo>
                  <a:lnTo>
                    <a:pt x="17" y="159"/>
                  </a:lnTo>
                  <a:lnTo>
                    <a:pt x="61" y="168"/>
                  </a:lnTo>
                  <a:lnTo>
                    <a:pt x="61" y="97"/>
                  </a:lnTo>
                  <a:lnTo>
                    <a:pt x="70" y="0"/>
                  </a:lnTo>
                  <a:lnTo>
                    <a:pt x="87" y="115"/>
                  </a:lnTo>
                  <a:lnTo>
                    <a:pt x="87" y="203"/>
                  </a:lnTo>
                  <a:lnTo>
                    <a:pt x="141" y="142"/>
                  </a:lnTo>
                  <a:lnTo>
                    <a:pt x="184" y="89"/>
                  </a:lnTo>
                  <a:lnTo>
                    <a:pt x="211" y="27"/>
                  </a:lnTo>
                  <a:lnTo>
                    <a:pt x="192" y="106"/>
                  </a:lnTo>
                  <a:lnTo>
                    <a:pt x="141" y="176"/>
                  </a:lnTo>
                  <a:lnTo>
                    <a:pt x="105" y="256"/>
                  </a:lnTo>
                  <a:lnTo>
                    <a:pt x="87" y="309"/>
                  </a:lnTo>
                  <a:lnTo>
                    <a:pt x="87" y="370"/>
                  </a:lnTo>
                  <a:lnTo>
                    <a:pt x="78" y="520"/>
                  </a:lnTo>
                  <a:lnTo>
                    <a:pt x="78" y="600"/>
                  </a:lnTo>
                  <a:lnTo>
                    <a:pt x="87" y="704"/>
                  </a:lnTo>
                  <a:lnTo>
                    <a:pt x="52" y="661"/>
                  </a:lnTo>
                  <a:close/>
                </a:path>
              </a:pathLst>
            </a:custGeom>
            <a:solidFill>
              <a:srgbClr val="471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17"/>
            <p:cNvSpPr>
              <a:spLocks/>
            </p:cNvSpPr>
            <p:nvPr/>
          </p:nvSpPr>
          <p:spPr bwMode="auto">
            <a:xfrm>
              <a:off x="4673857" y="1380836"/>
              <a:ext cx="201804" cy="1823997"/>
            </a:xfrm>
            <a:custGeom>
              <a:avLst/>
              <a:gdLst>
                <a:gd name="T0" fmla="*/ 16 w 102"/>
                <a:gd name="T1" fmla="*/ 917 h 940"/>
                <a:gd name="T2" fmla="*/ 16 w 102"/>
                <a:gd name="T3" fmla="*/ 760 h 940"/>
                <a:gd name="T4" fmla="*/ 39 w 102"/>
                <a:gd name="T5" fmla="*/ 604 h 940"/>
                <a:gd name="T6" fmla="*/ 39 w 102"/>
                <a:gd name="T7" fmla="*/ 369 h 940"/>
                <a:gd name="T8" fmla="*/ 0 w 102"/>
                <a:gd name="T9" fmla="*/ 335 h 940"/>
                <a:gd name="T10" fmla="*/ 0 w 102"/>
                <a:gd name="T11" fmla="*/ 202 h 940"/>
                <a:gd name="T12" fmla="*/ 10 w 102"/>
                <a:gd name="T13" fmla="*/ 325 h 940"/>
                <a:gd name="T14" fmla="*/ 39 w 102"/>
                <a:gd name="T15" fmla="*/ 224 h 940"/>
                <a:gd name="T16" fmla="*/ 50 w 102"/>
                <a:gd name="T17" fmla="*/ 101 h 940"/>
                <a:gd name="T18" fmla="*/ 79 w 102"/>
                <a:gd name="T19" fmla="*/ 0 h 940"/>
                <a:gd name="T20" fmla="*/ 56 w 102"/>
                <a:gd name="T21" fmla="*/ 134 h 940"/>
                <a:gd name="T22" fmla="*/ 50 w 102"/>
                <a:gd name="T23" fmla="*/ 235 h 940"/>
                <a:gd name="T24" fmla="*/ 39 w 102"/>
                <a:gd name="T25" fmla="*/ 312 h 940"/>
                <a:gd name="T26" fmla="*/ 50 w 102"/>
                <a:gd name="T27" fmla="*/ 369 h 940"/>
                <a:gd name="T28" fmla="*/ 56 w 102"/>
                <a:gd name="T29" fmla="*/ 425 h 940"/>
                <a:gd name="T30" fmla="*/ 56 w 102"/>
                <a:gd name="T31" fmla="*/ 559 h 940"/>
                <a:gd name="T32" fmla="*/ 74 w 102"/>
                <a:gd name="T33" fmla="*/ 459 h 940"/>
                <a:gd name="T34" fmla="*/ 91 w 102"/>
                <a:gd name="T35" fmla="*/ 380 h 940"/>
                <a:gd name="T36" fmla="*/ 91 w 102"/>
                <a:gd name="T37" fmla="*/ 302 h 940"/>
                <a:gd name="T38" fmla="*/ 91 w 102"/>
                <a:gd name="T39" fmla="*/ 202 h 940"/>
                <a:gd name="T40" fmla="*/ 102 w 102"/>
                <a:gd name="T41" fmla="*/ 280 h 940"/>
                <a:gd name="T42" fmla="*/ 97 w 102"/>
                <a:gd name="T43" fmla="*/ 358 h 940"/>
                <a:gd name="T44" fmla="*/ 91 w 102"/>
                <a:gd name="T45" fmla="*/ 502 h 940"/>
                <a:gd name="T46" fmla="*/ 62 w 102"/>
                <a:gd name="T47" fmla="*/ 637 h 940"/>
                <a:gd name="T48" fmla="*/ 39 w 102"/>
                <a:gd name="T49" fmla="*/ 738 h 940"/>
                <a:gd name="T50" fmla="*/ 33 w 102"/>
                <a:gd name="T51" fmla="*/ 793 h 940"/>
                <a:gd name="T52" fmla="*/ 39 w 102"/>
                <a:gd name="T53" fmla="*/ 940 h 940"/>
                <a:gd name="T54" fmla="*/ 16 w 102"/>
                <a:gd name="T55" fmla="*/ 917 h 9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02" h="940">
                  <a:moveTo>
                    <a:pt x="16" y="917"/>
                  </a:moveTo>
                  <a:lnTo>
                    <a:pt x="16" y="760"/>
                  </a:lnTo>
                  <a:lnTo>
                    <a:pt x="39" y="604"/>
                  </a:lnTo>
                  <a:lnTo>
                    <a:pt x="39" y="369"/>
                  </a:lnTo>
                  <a:lnTo>
                    <a:pt x="0" y="335"/>
                  </a:lnTo>
                  <a:lnTo>
                    <a:pt x="0" y="202"/>
                  </a:lnTo>
                  <a:lnTo>
                    <a:pt x="10" y="325"/>
                  </a:lnTo>
                  <a:lnTo>
                    <a:pt x="39" y="224"/>
                  </a:lnTo>
                  <a:lnTo>
                    <a:pt x="50" y="101"/>
                  </a:lnTo>
                  <a:lnTo>
                    <a:pt x="79" y="0"/>
                  </a:lnTo>
                  <a:lnTo>
                    <a:pt x="56" y="134"/>
                  </a:lnTo>
                  <a:lnTo>
                    <a:pt x="50" y="235"/>
                  </a:lnTo>
                  <a:lnTo>
                    <a:pt x="39" y="312"/>
                  </a:lnTo>
                  <a:lnTo>
                    <a:pt x="50" y="369"/>
                  </a:lnTo>
                  <a:lnTo>
                    <a:pt x="56" y="425"/>
                  </a:lnTo>
                  <a:lnTo>
                    <a:pt x="56" y="559"/>
                  </a:lnTo>
                  <a:lnTo>
                    <a:pt x="74" y="459"/>
                  </a:lnTo>
                  <a:lnTo>
                    <a:pt x="91" y="380"/>
                  </a:lnTo>
                  <a:lnTo>
                    <a:pt x="91" y="302"/>
                  </a:lnTo>
                  <a:lnTo>
                    <a:pt x="91" y="202"/>
                  </a:lnTo>
                  <a:lnTo>
                    <a:pt x="102" y="280"/>
                  </a:lnTo>
                  <a:lnTo>
                    <a:pt x="97" y="358"/>
                  </a:lnTo>
                  <a:lnTo>
                    <a:pt x="91" y="502"/>
                  </a:lnTo>
                  <a:lnTo>
                    <a:pt x="62" y="637"/>
                  </a:lnTo>
                  <a:lnTo>
                    <a:pt x="39" y="738"/>
                  </a:lnTo>
                  <a:lnTo>
                    <a:pt x="33" y="793"/>
                  </a:lnTo>
                  <a:lnTo>
                    <a:pt x="39" y="940"/>
                  </a:lnTo>
                  <a:lnTo>
                    <a:pt x="16" y="917"/>
                  </a:lnTo>
                  <a:close/>
                </a:path>
              </a:pathLst>
            </a:custGeom>
            <a:solidFill>
              <a:srgbClr val="471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18"/>
            <p:cNvSpPr>
              <a:spLocks/>
            </p:cNvSpPr>
            <p:nvPr/>
          </p:nvSpPr>
          <p:spPr bwMode="auto">
            <a:xfrm>
              <a:off x="4941635" y="1489500"/>
              <a:ext cx="271659" cy="1715333"/>
            </a:xfrm>
            <a:custGeom>
              <a:avLst/>
              <a:gdLst>
                <a:gd name="T0" fmla="*/ 36 w 139"/>
                <a:gd name="T1" fmla="*/ 827 h 884"/>
                <a:gd name="T2" fmla="*/ 36 w 139"/>
                <a:gd name="T3" fmla="*/ 716 h 884"/>
                <a:gd name="T4" fmla="*/ 30 w 139"/>
                <a:gd name="T5" fmla="*/ 604 h 884"/>
                <a:gd name="T6" fmla="*/ 11 w 139"/>
                <a:gd name="T7" fmla="*/ 514 h 884"/>
                <a:gd name="T8" fmla="*/ 11 w 139"/>
                <a:gd name="T9" fmla="*/ 459 h 884"/>
                <a:gd name="T10" fmla="*/ 11 w 139"/>
                <a:gd name="T11" fmla="*/ 302 h 884"/>
                <a:gd name="T12" fmla="*/ 24 w 139"/>
                <a:gd name="T13" fmla="*/ 503 h 884"/>
                <a:gd name="T14" fmla="*/ 43 w 139"/>
                <a:gd name="T15" fmla="*/ 626 h 884"/>
                <a:gd name="T16" fmla="*/ 43 w 139"/>
                <a:gd name="T17" fmla="*/ 526 h 884"/>
                <a:gd name="T18" fmla="*/ 43 w 139"/>
                <a:gd name="T19" fmla="*/ 425 h 884"/>
                <a:gd name="T20" fmla="*/ 47 w 139"/>
                <a:gd name="T21" fmla="*/ 291 h 884"/>
                <a:gd name="T22" fmla="*/ 30 w 139"/>
                <a:gd name="T23" fmla="*/ 235 h 884"/>
                <a:gd name="T24" fmla="*/ 0 w 139"/>
                <a:gd name="T25" fmla="*/ 201 h 884"/>
                <a:gd name="T26" fmla="*/ 0 w 139"/>
                <a:gd name="T27" fmla="*/ 0 h 884"/>
                <a:gd name="T28" fmla="*/ 11 w 139"/>
                <a:gd name="T29" fmla="*/ 191 h 884"/>
                <a:gd name="T30" fmla="*/ 43 w 139"/>
                <a:gd name="T31" fmla="*/ 201 h 884"/>
                <a:gd name="T32" fmla="*/ 43 w 139"/>
                <a:gd name="T33" fmla="*/ 112 h 884"/>
                <a:gd name="T34" fmla="*/ 47 w 139"/>
                <a:gd name="T35" fmla="*/ 23 h 884"/>
                <a:gd name="T36" fmla="*/ 59 w 139"/>
                <a:gd name="T37" fmla="*/ 134 h 884"/>
                <a:gd name="T38" fmla="*/ 59 w 139"/>
                <a:gd name="T39" fmla="*/ 246 h 884"/>
                <a:gd name="T40" fmla="*/ 93 w 139"/>
                <a:gd name="T41" fmla="*/ 168 h 884"/>
                <a:gd name="T42" fmla="*/ 122 w 139"/>
                <a:gd name="T43" fmla="*/ 101 h 884"/>
                <a:gd name="T44" fmla="*/ 139 w 139"/>
                <a:gd name="T45" fmla="*/ 23 h 884"/>
                <a:gd name="T46" fmla="*/ 128 w 139"/>
                <a:gd name="T47" fmla="*/ 123 h 884"/>
                <a:gd name="T48" fmla="*/ 93 w 139"/>
                <a:gd name="T49" fmla="*/ 212 h 884"/>
                <a:gd name="T50" fmla="*/ 70 w 139"/>
                <a:gd name="T51" fmla="*/ 313 h 884"/>
                <a:gd name="T52" fmla="*/ 59 w 139"/>
                <a:gd name="T53" fmla="*/ 381 h 884"/>
                <a:gd name="T54" fmla="*/ 59 w 139"/>
                <a:gd name="T55" fmla="*/ 459 h 884"/>
                <a:gd name="T56" fmla="*/ 53 w 139"/>
                <a:gd name="T57" fmla="*/ 649 h 884"/>
                <a:gd name="T58" fmla="*/ 53 w 139"/>
                <a:gd name="T59" fmla="*/ 749 h 884"/>
                <a:gd name="T60" fmla="*/ 59 w 139"/>
                <a:gd name="T61" fmla="*/ 884 h 884"/>
                <a:gd name="T62" fmla="*/ 36 w 139"/>
                <a:gd name="T63" fmla="*/ 827 h 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39" h="884">
                  <a:moveTo>
                    <a:pt x="36" y="827"/>
                  </a:moveTo>
                  <a:lnTo>
                    <a:pt x="36" y="716"/>
                  </a:lnTo>
                  <a:lnTo>
                    <a:pt x="30" y="604"/>
                  </a:lnTo>
                  <a:lnTo>
                    <a:pt x="11" y="514"/>
                  </a:lnTo>
                  <a:lnTo>
                    <a:pt x="11" y="459"/>
                  </a:lnTo>
                  <a:lnTo>
                    <a:pt x="11" y="302"/>
                  </a:lnTo>
                  <a:lnTo>
                    <a:pt x="24" y="503"/>
                  </a:lnTo>
                  <a:lnTo>
                    <a:pt x="43" y="626"/>
                  </a:lnTo>
                  <a:lnTo>
                    <a:pt x="43" y="526"/>
                  </a:lnTo>
                  <a:lnTo>
                    <a:pt x="43" y="425"/>
                  </a:lnTo>
                  <a:lnTo>
                    <a:pt x="47" y="291"/>
                  </a:lnTo>
                  <a:lnTo>
                    <a:pt x="30" y="235"/>
                  </a:lnTo>
                  <a:lnTo>
                    <a:pt x="0" y="201"/>
                  </a:lnTo>
                  <a:lnTo>
                    <a:pt x="0" y="0"/>
                  </a:lnTo>
                  <a:lnTo>
                    <a:pt x="11" y="191"/>
                  </a:lnTo>
                  <a:lnTo>
                    <a:pt x="43" y="201"/>
                  </a:lnTo>
                  <a:lnTo>
                    <a:pt x="43" y="112"/>
                  </a:lnTo>
                  <a:lnTo>
                    <a:pt x="47" y="23"/>
                  </a:lnTo>
                  <a:lnTo>
                    <a:pt x="59" y="134"/>
                  </a:lnTo>
                  <a:lnTo>
                    <a:pt x="59" y="246"/>
                  </a:lnTo>
                  <a:lnTo>
                    <a:pt x="93" y="168"/>
                  </a:lnTo>
                  <a:lnTo>
                    <a:pt x="122" y="101"/>
                  </a:lnTo>
                  <a:lnTo>
                    <a:pt x="139" y="23"/>
                  </a:lnTo>
                  <a:lnTo>
                    <a:pt x="128" y="123"/>
                  </a:lnTo>
                  <a:lnTo>
                    <a:pt x="93" y="212"/>
                  </a:lnTo>
                  <a:lnTo>
                    <a:pt x="70" y="313"/>
                  </a:lnTo>
                  <a:lnTo>
                    <a:pt x="59" y="381"/>
                  </a:lnTo>
                  <a:lnTo>
                    <a:pt x="59" y="459"/>
                  </a:lnTo>
                  <a:lnTo>
                    <a:pt x="53" y="649"/>
                  </a:lnTo>
                  <a:lnTo>
                    <a:pt x="53" y="749"/>
                  </a:lnTo>
                  <a:lnTo>
                    <a:pt x="59" y="884"/>
                  </a:lnTo>
                  <a:lnTo>
                    <a:pt x="36" y="827"/>
                  </a:lnTo>
                  <a:close/>
                </a:path>
              </a:pathLst>
            </a:custGeom>
            <a:solidFill>
              <a:srgbClr val="471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Rectangle 19"/>
            <p:cNvSpPr>
              <a:spLocks noChangeArrowheads="1"/>
            </p:cNvSpPr>
            <p:nvPr/>
          </p:nvSpPr>
          <p:spPr bwMode="auto">
            <a:xfrm>
              <a:off x="3742455" y="4555367"/>
              <a:ext cx="4470728" cy="702433"/>
            </a:xfrm>
            <a:prstGeom prst="rect">
              <a:avLst/>
            </a:prstGeom>
            <a:solidFill>
              <a:srgbClr val="00A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20"/>
            <p:cNvSpPr>
              <a:spLocks/>
            </p:cNvSpPr>
            <p:nvPr/>
          </p:nvSpPr>
          <p:spPr bwMode="auto">
            <a:xfrm>
              <a:off x="3750217" y="4314755"/>
              <a:ext cx="4470728" cy="446297"/>
            </a:xfrm>
            <a:custGeom>
              <a:avLst/>
              <a:gdLst>
                <a:gd name="T0" fmla="*/ 0 w 2305"/>
                <a:gd name="T1" fmla="*/ 118 h 230"/>
                <a:gd name="T2" fmla="*/ 3 w 2305"/>
                <a:gd name="T3" fmla="*/ 165 h 230"/>
                <a:gd name="T4" fmla="*/ 73 w 2305"/>
                <a:gd name="T5" fmla="*/ 181 h 230"/>
                <a:gd name="T6" fmla="*/ 254 w 2305"/>
                <a:gd name="T7" fmla="*/ 181 h 230"/>
                <a:gd name="T8" fmla="*/ 352 w 2305"/>
                <a:gd name="T9" fmla="*/ 157 h 230"/>
                <a:gd name="T10" fmla="*/ 470 w 2305"/>
                <a:gd name="T11" fmla="*/ 152 h 230"/>
                <a:gd name="T12" fmla="*/ 999 w 2305"/>
                <a:gd name="T13" fmla="*/ 141 h 230"/>
                <a:gd name="T14" fmla="*/ 1236 w 2305"/>
                <a:gd name="T15" fmla="*/ 165 h 230"/>
                <a:gd name="T16" fmla="*/ 1254 w 2305"/>
                <a:gd name="T17" fmla="*/ 214 h 230"/>
                <a:gd name="T18" fmla="*/ 1376 w 2305"/>
                <a:gd name="T19" fmla="*/ 230 h 230"/>
                <a:gd name="T20" fmla="*/ 1540 w 2305"/>
                <a:gd name="T21" fmla="*/ 230 h 230"/>
                <a:gd name="T22" fmla="*/ 1704 w 2305"/>
                <a:gd name="T23" fmla="*/ 222 h 230"/>
                <a:gd name="T24" fmla="*/ 1860 w 2305"/>
                <a:gd name="T25" fmla="*/ 222 h 230"/>
                <a:gd name="T26" fmla="*/ 2024 w 2305"/>
                <a:gd name="T27" fmla="*/ 222 h 230"/>
                <a:gd name="T28" fmla="*/ 2305 w 2305"/>
                <a:gd name="T29" fmla="*/ 214 h 230"/>
                <a:gd name="T30" fmla="*/ 2305 w 2305"/>
                <a:gd name="T31" fmla="*/ 66 h 230"/>
                <a:gd name="T32" fmla="*/ 180 w 2305"/>
                <a:gd name="T33" fmla="*/ 0 h 230"/>
                <a:gd name="T34" fmla="*/ 17 w 2305"/>
                <a:gd name="T35" fmla="*/ 42 h 230"/>
                <a:gd name="T36" fmla="*/ 0 w 2305"/>
                <a:gd name="T37" fmla="*/ 118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305" h="230">
                  <a:moveTo>
                    <a:pt x="0" y="118"/>
                  </a:moveTo>
                  <a:lnTo>
                    <a:pt x="3" y="165"/>
                  </a:lnTo>
                  <a:lnTo>
                    <a:pt x="73" y="181"/>
                  </a:lnTo>
                  <a:lnTo>
                    <a:pt x="254" y="181"/>
                  </a:lnTo>
                  <a:lnTo>
                    <a:pt x="352" y="157"/>
                  </a:lnTo>
                  <a:lnTo>
                    <a:pt x="470" y="152"/>
                  </a:lnTo>
                  <a:lnTo>
                    <a:pt x="999" y="141"/>
                  </a:lnTo>
                  <a:lnTo>
                    <a:pt x="1236" y="165"/>
                  </a:lnTo>
                  <a:lnTo>
                    <a:pt x="1254" y="214"/>
                  </a:lnTo>
                  <a:lnTo>
                    <a:pt x="1376" y="230"/>
                  </a:lnTo>
                  <a:lnTo>
                    <a:pt x="1540" y="230"/>
                  </a:lnTo>
                  <a:lnTo>
                    <a:pt x="1704" y="222"/>
                  </a:lnTo>
                  <a:lnTo>
                    <a:pt x="1860" y="222"/>
                  </a:lnTo>
                  <a:lnTo>
                    <a:pt x="2024" y="222"/>
                  </a:lnTo>
                  <a:lnTo>
                    <a:pt x="2305" y="214"/>
                  </a:lnTo>
                  <a:lnTo>
                    <a:pt x="2305" y="66"/>
                  </a:lnTo>
                  <a:lnTo>
                    <a:pt x="180" y="0"/>
                  </a:lnTo>
                  <a:lnTo>
                    <a:pt x="17" y="42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rgbClr val="5B3D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21"/>
            <p:cNvSpPr>
              <a:spLocks/>
            </p:cNvSpPr>
            <p:nvPr/>
          </p:nvSpPr>
          <p:spPr bwMode="auto">
            <a:xfrm>
              <a:off x="3742455" y="3138859"/>
              <a:ext cx="4474609" cy="1509649"/>
            </a:xfrm>
            <a:custGeom>
              <a:avLst/>
              <a:gdLst>
                <a:gd name="T0" fmla="*/ 167 w 2307"/>
                <a:gd name="T1" fmla="*/ 33 h 779"/>
                <a:gd name="T2" fmla="*/ 392 w 2307"/>
                <a:gd name="T3" fmla="*/ 22 h 779"/>
                <a:gd name="T4" fmla="*/ 593 w 2307"/>
                <a:gd name="T5" fmla="*/ 0 h 779"/>
                <a:gd name="T6" fmla="*/ 855 w 2307"/>
                <a:gd name="T7" fmla="*/ 0 h 779"/>
                <a:gd name="T8" fmla="*/ 1944 w 2307"/>
                <a:gd name="T9" fmla="*/ 33 h 779"/>
                <a:gd name="T10" fmla="*/ 2181 w 2307"/>
                <a:gd name="T11" fmla="*/ 11 h 779"/>
                <a:gd name="T12" fmla="*/ 2307 w 2307"/>
                <a:gd name="T13" fmla="*/ 11 h 779"/>
                <a:gd name="T14" fmla="*/ 2307 w 2307"/>
                <a:gd name="T15" fmla="*/ 723 h 779"/>
                <a:gd name="T16" fmla="*/ 2106 w 2307"/>
                <a:gd name="T17" fmla="*/ 779 h 779"/>
                <a:gd name="T18" fmla="*/ 1606 w 2307"/>
                <a:gd name="T19" fmla="*/ 779 h 779"/>
                <a:gd name="T20" fmla="*/ 1193 w 2307"/>
                <a:gd name="T21" fmla="*/ 723 h 779"/>
                <a:gd name="T22" fmla="*/ 530 w 2307"/>
                <a:gd name="T23" fmla="*/ 723 h 779"/>
                <a:gd name="T24" fmla="*/ 1 w 2307"/>
                <a:gd name="T25" fmla="*/ 738 h 779"/>
                <a:gd name="T26" fmla="*/ 0 w 2307"/>
                <a:gd name="T27" fmla="*/ 40 h 779"/>
                <a:gd name="T28" fmla="*/ 167 w 2307"/>
                <a:gd name="T29" fmla="*/ 33 h 7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07" h="779">
                  <a:moveTo>
                    <a:pt x="167" y="33"/>
                  </a:moveTo>
                  <a:lnTo>
                    <a:pt x="392" y="22"/>
                  </a:lnTo>
                  <a:lnTo>
                    <a:pt x="593" y="0"/>
                  </a:lnTo>
                  <a:lnTo>
                    <a:pt x="855" y="0"/>
                  </a:lnTo>
                  <a:lnTo>
                    <a:pt x="1944" y="33"/>
                  </a:lnTo>
                  <a:lnTo>
                    <a:pt x="2181" y="11"/>
                  </a:lnTo>
                  <a:lnTo>
                    <a:pt x="2307" y="11"/>
                  </a:lnTo>
                  <a:lnTo>
                    <a:pt x="2307" y="723"/>
                  </a:lnTo>
                  <a:lnTo>
                    <a:pt x="2106" y="779"/>
                  </a:lnTo>
                  <a:lnTo>
                    <a:pt x="1606" y="779"/>
                  </a:lnTo>
                  <a:lnTo>
                    <a:pt x="1193" y="723"/>
                  </a:lnTo>
                  <a:lnTo>
                    <a:pt x="530" y="723"/>
                  </a:lnTo>
                  <a:lnTo>
                    <a:pt x="1" y="738"/>
                  </a:lnTo>
                  <a:lnTo>
                    <a:pt x="0" y="40"/>
                  </a:lnTo>
                  <a:lnTo>
                    <a:pt x="167" y="33"/>
                  </a:lnTo>
                  <a:close/>
                </a:path>
              </a:pathLst>
            </a:custGeom>
            <a:solidFill>
              <a:srgbClr val="0091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22"/>
            <p:cNvSpPr>
              <a:spLocks/>
            </p:cNvSpPr>
            <p:nvPr/>
          </p:nvSpPr>
          <p:spPr bwMode="auto">
            <a:xfrm>
              <a:off x="5306434" y="4586414"/>
              <a:ext cx="1404864" cy="671386"/>
            </a:xfrm>
            <a:custGeom>
              <a:avLst/>
              <a:gdLst>
                <a:gd name="T0" fmla="*/ 11 w 725"/>
                <a:gd name="T1" fmla="*/ 20 h 347"/>
                <a:gd name="T2" fmla="*/ 87 w 725"/>
                <a:gd name="T3" fmla="*/ 20 h 347"/>
                <a:gd name="T4" fmla="*/ 62 w 725"/>
                <a:gd name="T5" fmla="*/ 96 h 347"/>
                <a:gd name="T6" fmla="*/ 62 w 725"/>
                <a:gd name="T7" fmla="*/ 222 h 347"/>
                <a:gd name="T8" fmla="*/ 112 w 725"/>
                <a:gd name="T9" fmla="*/ 309 h 347"/>
                <a:gd name="T10" fmla="*/ 137 w 725"/>
                <a:gd name="T11" fmla="*/ 146 h 347"/>
                <a:gd name="T12" fmla="*/ 187 w 725"/>
                <a:gd name="T13" fmla="*/ 0 h 347"/>
                <a:gd name="T14" fmla="*/ 264 w 725"/>
                <a:gd name="T15" fmla="*/ 25 h 347"/>
                <a:gd name="T16" fmla="*/ 199 w 725"/>
                <a:gd name="T17" fmla="*/ 134 h 347"/>
                <a:gd name="T18" fmla="*/ 175 w 725"/>
                <a:gd name="T19" fmla="*/ 272 h 347"/>
                <a:gd name="T20" fmla="*/ 300 w 725"/>
                <a:gd name="T21" fmla="*/ 272 h 347"/>
                <a:gd name="T22" fmla="*/ 575 w 725"/>
                <a:gd name="T23" fmla="*/ 296 h 347"/>
                <a:gd name="T24" fmla="*/ 550 w 725"/>
                <a:gd name="T25" fmla="*/ 83 h 347"/>
                <a:gd name="T26" fmla="*/ 612 w 725"/>
                <a:gd name="T27" fmla="*/ 96 h 347"/>
                <a:gd name="T28" fmla="*/ 612 w 725"/>
                <a:gd name="T29" fmla="*/ 234 h 347"/>
                <a:gd name="T30" fmla="*/ 675 w 725"/>
                <a:gd name="T31" fmla="*/ 259 h 347"/>
                <a:gd name="T32" fmla="*/ 663 w 725"/>
                <a:gd name="T33" fmla="*/ 96 h 347"/>
                <a:gd name="T34" fmla="*/ 725 w 725"/>
                <a:gd name="T35" fmla="*/ 96 h 347"/>
                <a:gd name="T36" fmla="*/ 725 w 725"/>
                <a:gd name="T37" fmla="*/ 347 h 347"/>
                <a:gd name="T38" fmla="*/ 24 w 725"/>
                <a:gd name="T39" fmla="*/ 347 h 347"/>
                <a:gd name="T40" fmla="*/ 0 w 725"/>
                <a:gd name="T41" fmla="*/ 184 h 347"/>
                <a:gd name="T42" fmla="*/ 11 w 725"/>
                <a:gd name="T43" fmla="*/ 2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25" h="347">
                  <a:moveTo>
                    <a:pt x="11" y="20"/>
                  </a:moveTo>
                  <a:lnTo>
                    <a:pt x="87" y="20"/>
                  </a:lnTo>
                  <a:lnTo>
                    <a:pt x="62" y="96"/>
                  </a:lnTo>
                  <a:lnTo>
                    <a:pt x="62" y="222"/>
                  </a:lnTo>
                  <a:lnTo>
                    <a:pt x="112" y="309"/>
                  </a:lnTo>
                  <a:lnTo>
                    <a:pt x="137" y="146"/>
                  </a:lnTo>
                  <a:lnTo>
                    <a:pt x="187" y="0"/>
                  </a:lnTo>
                  <a:lnTo>
                    <a:pt x="264" y="25"/>
                  </a:lnTo>
                  <a:lnTo>
                    <a:pt x="199" y="134"/>
                  </a:lnTo>
                  <a:lnTo>
                    <a:pt x="175" y="272"/>
                  </a:lnTo>
                  <a:lnTo>
                    <a:pt x="300" y="272"/>
                  </a:lnTo>
                  <a:lnTo>
                    <a:pt x="575" y="296"/>
                  </a:lnTo>
                  <a:lnTo>
                    <a:pt x="550" y="83"/>
                  </a:lnTo>
                  <a:lnTo>
                    <a:pt x="612" y="96"/>
                  </a:lnTo>
                  <a:lnTo>
                    <a:pt x="612" y="234"/>
                  </a:lnTo>
                  <a:lnTo>
                    <a:pt x="675" y="259"/>
                  </a:lnTo>
                  <a:lnTo>
                    <a:pt x="663" y="96"/>
                  </a:lnTo>
                  <a:lnTo>
                    <a:pt x="725" y="96"/>
                  </a:lnTo>
                  <a:lnTo>
                    <a:pt x="725" y="347"/>
                  </a:lnTo>
                  <a:lnTo>
                    <a:pt x="24" y="347"/>
                  </a:lnTo>
                  <a:lnTo>
                    <a:pt x="0" y="184"/>
                  </a:lnTo>
                  <a:lnTo>
                    <a:pt x="11" y="20"/>
                  </a:lnTo>
                  <a:close/>
                </a:path>
              </a:pathLst>
            </a:custGeom>
            <a:solidFill>
              <a:srgbClr val="775B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23"/>
            <p:cNvSpPr>
              <a:spLocks/>
            </p:cNvSpPr>
            <p:nvPr/>
          </p:nvSpPr>
          <p:spPr bwMode="auto">
            <a:xfrm>
              <a:off x="3870523" y="1404121"/>
              <a:ext cx="391965" cy="1820116"/>
            </a:xfrm>
            <a:custGeom>
              <a:avLst/>
              <a:gdLst>
                <a:gd name="T0" fmla="*/ 33 w 200"/>
                <a:gd name="T1" fmla="*/ 916 h 938"/>
                <a:gd name="T2" fmla="*/ 33 w 200"/>
                <a:gd name="T3" fmla="*/ 760 h 938"/>
                <a:gd name="T4" fmla="*/ 78 w 200"/>
                <a:gd name="T5" fmla="*/ 603 h 938"/>
                <a:gd name="T6" fmla="*/ 78 w 200"/>
                <a:gd name="T7" fmla="*/ 368 h 938"/>
                <a:gd name="T8" fmla="*/ 0 w 200"/>
                <a:gd name="T9" fmla="*/ 335 h 938"/>
                <a:gd name="T10" fmla="*/ 0 w 200"/>
                <a:gd name="T11" fmla="*/ 200 h 938"/>
                <a:gd name="T12" fmla="*/ 23 w 200"/>
                <a:gd name="T13" fmla="*/ 323 h 938"/>
                <a:gd name="T14" fmla="*/ 78 w 200"/>
                <a:gd name="T15" fmla="*/ 223 h 938"/>
                <a:gd name="T16" fmla="*/ 100 w 200"/>
                <a:gd name="T17" fmla="*/ 100 h 938"/>
                <a:gd name="T18" fmla="*/ 157 w 200"/>
                <a:gd name="T19" fmla="*/ 0 h 938"/>
                <a:gd name="T20" fmla="*/ 112 w 200"/>
                <a:gd name="T21" fmla="*/ 133 h 938"/>
                <a:gd name="T22" fmla="*/ 100 w 200"/>
                <a:gd name="T23" fmla="*/ 235 h 938"/>
                <a:gd name="T24" fmla="*/ 78 w 200"/>
                <a:gd name="T25" fmla="*/ 313 h 938"/>
                <a:gd name="T26" fmla="*/ 100 w 200"/>
                <a:gd name="T27" fmla="*/ 368 h 938"/>
                <a:gd name="T28" fmla="*/ 112 w 200"/>
                <a:gd name="T29" fmla="*/ 425 h 938"/>
                <a:gd name="T30" fmla="*/ 112 w 200"/>
                <a:gd name="T31" fmla="*/ 558 h 938"/>
                <a:gd name="T32" fmla="*/ 145 w 200"/>
                <a:gd name="T33" fmla="*/ 458 h 938"/>
                <a:gd name="T34" fmla="*/ 179 w 200"/>
                <a:gd name="T35" fmla="*/ 380 h 938"/>
                <a:gd name="T36" fmla="*/ 179 w 200"/>
                <a:gd name="T37" fmla="*/ 300 h 938"/>
                <a:gd name="T38" fmla="*/ 179 w 200"/>
                <a:gd name="T39" fmla="*/ 200 h 938"/>
                <a:gd name="T40" fmla="*/ 200 w 200"/>
                <a:gd name="T41" fmla="*/ 279 h 938"/>
                <a:gd name="T42" fmla="*/ 190 w 200"/>
                <a:gd name="T43" fmla="*/ 357 h 938"/>
                <a:gd name="T44" fmla="*/ 179 w 200"/>
                <a:gd name="T45" fmla="*/ 503 h 938"/>
                <a:gd name="T46" fmla="*/ 123 w 200"/>
                <a:gd name="T47" fmla="*/ 637 h 938"/>
                <a:gd name="T48" fmla="*/ 78 w 200"/>
                <a:gd name="T49" fmla="*/ 737 h 938"/>
                <a:gd name="T50" fmla="*/ 67 w 200"/>
                <a:gd name="T51" fmla="*/ 793 h 938"/>
                <a:gd name="T52" fmla="*/ 78 w 200"/>
                <a:gd name="T53" fmla="*/ 938 h 938"/>
                <a:gd name="T54" fmla="*/ 33 w 200"/>
                <a:gd name="T55" fmla="*/ 916 h 9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00" h="938">
                  <a:moveTo>
                    <a:pt x="33" y="916"/>
                  </a:moveTo>
                  <a:lnTo>
                    <a:pt x="33" y="760"/>
                  </a:lnTo>
                  <a:lnTo>
                    <a:pt x="78" y="603"/>
                  </a:lnTo>
                  <a:lnTo>
                    <a:pt x="78" y="368"/>
                  </a:lnTo>
                  <a:lnTo>
                    <a:pt x="0" y="335"/>
                  </a:lnTo>
                  <a:lnTo>
                    <a:pt x="0" y="200"/>
                  </a:lnTo>
                  <a:lnTo>
                    <a:pt x="23" y="323"/>
                  </a:lnTo>
                  <a:lnTo>
                    <a:pt x="78" y="223"/>
                  </a:lnTo>
                  <a:lnTo>
                    <a:pt x="100" y="100"/>
                  </a:lnTo>
                  <a:lnTo>
                    <a:pt x="157" y="0"/>
                  </a:lnTo>
                  <a:lnTo>
                    <a:pt x="112" y="133"/>
                  </a:lnTo>
                  <a:lnTo>
                    <a:pt x="100" y="235"/>
                  </a:lnTo>
                  <a:lnTo>
                    <a:pt x="78" y="313"/>
                  </a:lnTo>
                  <a:lnTo>
                    <a:pt x="100" y="368"/>
                  </a:lnTo>
                  <a:lnTo>
                    <a:pt x="112" y="425"/>
                  </a:lnTo>
                  <a:lnTo>
                    <a:pt x="112" y="558"/>
                  </a:lnTo>
                  <a:lnTo>
                    <a:pt x="145" y="458"/>
                  </a:lnTo>
                  <a:lnTo>
                    <a:pt x="179" y="380"/>
                  </a:lnTo>
                  <a:lnTo>
                    <a:pt x="179" y="300"/>
                  </a:lnTo>
                  <a:lnTo>
                    <a:pt x="179" y="200"/>
                  </a:lnTo>
                  <a:lnTo>
                    <a:pt x="200" y="279"/>
                  </a:lnTo>
                  <a:lnTo>
                    <a:pt x="190" y="357"/>
                  </a:lnTo>
                  <a:lnTo>
                    <a:pt x="179" y="503"/>
                  </a:lnTo>
                  <a:lnTo>
                    <a:pt x="123" y="637"/>
                  </a:lnTo>
                  <a:lnTo>
                    <a:pt x="78" y="737"/>
                  </a:lnTo>
                  <a:lnTo>
                    <a:pt x="67" y="793"/>
                  </a:lnTo>
                  <a:lnTo>
                    <a:pt x="78" y="938"/>
                  </a:lnTo>
                  <a:lnTo>
                    <a:pt x="33" y="916"/>
                  </a:lnTo>
                  <a:close/>
                </a:path>
              </a:pathLst>
            </a:custGeom>
            <a:solidFill>
              <a:srgbClr val="471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24"/>
            <p:cNvSpPr>
              <a:spLocks/>
            </p:cNvSpPr>
            <p:nvPr/>
          </p:nvSpPr>
          <p:spPr bwMode="auto">
            <a:xfrm>
              <a:off x="4390555" y="1489500"/>
              <a:ext cx="520033" cy="1734738"/>
            </a:xfrm>
            <a:custGeom>
              <a:avLst/>
              <a:gdLst>
                <a:gd name="T0" fmla="*/ 67 w 268"/>
                <a:gd name="T1" fmla="*/ 839 h 894"/>
                <a:gd name="T2" fmla="*/ 67 w 268"/>
                <a:gd name="T3" fmla="*/ 727 h 894"/>
                <a:gd name="T4" fmla="*/ 56 w 268"/>
                <a:gd name="T5" fmla="*/ 616 h 894"/>
                <a:gd name="T6" fmla="*/ 22 w 268"/>
                <a:gd name="T7" fmla="*/ 526 h 894"/>
                <a:gd name="T8" fmla="*/ 22 w 268"/>
                <a:gd name="T9" fmla="*/ 469 h 894"/>
                <a:gd name="T10" fmla="*/ 22 w 268"/>
                <a:gd name="T11" fmla="*/ 313 h 894"/>
                <a:gd name="T12" fmla="*/ 45 w 268"/>
                <a:gd name="T13" fmla="*/ 514 h 894"/>
                <a:gd name="T14" fmla="*/ 79 w 268"/>
                <a:gd name="T15" fmla="*/ 638 h 894"/>
                <a:gd name="T16" fmla="*/ 79 w 268"/>
                <a:gd name="T17" fmla="*/ 537 h 894"/>
                <a:gd name="T18" fmla="*/ 79 w 268"/>
                <a:gd name="T19" fmla="*/ 436 h 894"/>
                <a:gd name="T20" fmla="*/ 89 w 268"/>
                <a:gd name="T21" fmla="*/ 302 h 894"/>
                <a:gd name="T22" fmla="*/ 56 w 268"/>
                <a:gd name="T23" fmla="*/ 246 h 894"/>
                <a:gd name="T24" fmla="*/ 0 w 268"/>
                <a:gd name="T25" fmla="*/ 212 h 894"/>
                <a:gd name="T26" fmla="*/ 0 w 268"/>
                <a:gd name="T27" fmla="*/ 11 h 894"/>
                <a:gd name="T28" fmla="*/ 22 w 268"/>
                <a:gd name="T29" fmla="*/ 201 h 894"/>
                <a:gd name="T30" fmla="*/ 79 w 268"/>
                <a:gd name="T31" fmla="*/ 212 h 894"/>
                <a:gd name="T32" fmla="*/ 79 w 268"/>
                <a:gd name="T33" fmla="*/ 123 h 894"/>
                <a:gd name="T34" fmla="*/ 89 w 268"/>
                <a:gd name="T35" fmla="*/ 0 h 894"/>
                <a:gd name="T36" fmla="*/ 112 w 268"/>
                <a:gd name="T37" fmla="*/ 146 h 894"/>
                <a:gd name="T38" fmla="*/ 112 w 268"/>
                <a:gd name="T39" fmla="*/ 256 h 894"/>
                <a:gd name="T40" fmla="*/ 179 w 268"/>
                <a:gd name="T41" fmla="*/ 179 h 894"/>
                <a:gd name="T42" fmla="*/ 234 w 268"/>
                <a:gd name="T43" fmla="*/ 112 h 894"/>
                <a:gd name="T44" fmla="*/ 268 w 268"/>
                <a:gd name="T45" fmla="*/ 34 h 894"/>
                <a:gd name="T46" fmla="*/ 246 w 268"/>
                <a:gd name="T47" fmla="*/ 134 h 894"/>
                <a:gd name="T48" fmla="*/ 179 w 268"/>
                <a:gd name="T49" fmla="*/ 224 h 894"/>
                <a:gd name="T50" fmla="*/ 134 w 268"/>
                <a:gd name="T51" fmla="*/ 324 h 894"/>
                <a:gd name="T52" fmla="*/ 112 w 268"/>
                <a:gd name="T53" fmla="*/ 391 h 894"/>
                <a:gd name="T54" fmla="*/ 112 w 268"/>
                <a:gd name="T55" fmla="*/ 469 h 894"/>
                <a:gd name="T56" fmla="*/ 101 w 268"/>
                <a:gd name="T57" fmla="*/ 659 h 894"/>
                <a:gd name="T58" fmla="*/ 101 w 268"/>
                <a:gd name="T59" fmla="*/ 761 h 894"/>
                <a:gd name="T60" fmla="*/ 112 w 268"/>
                <a:gd name="T61" fmla="*/ 894 h 894"/>
                <a:gd name="T62" fmla="*/ 67 w 268"/>
                <a:gd name="T63" fmla="*/ 839 h 8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8" h="894">
                  <a:moveTo>
                    <a:pt x="67" y="839"/>
                  </a:moveTo>
                  <a:lnTo>
                    <a:pt x="67" y="727"/>
                  </a:lnTo>
                  <a:lnTo>
                    <a:pt x="56" y="616"/>
                  </a:lnTo>
                  <a:lnTo>
                    <a:pt x="22" y="526"/>
                  </a:lnTo>
                  <a:lnTo>
                    <a:pt x="22" y="469"/>
                  </a:lnTo>
                  <a:lnTo>
                    <a:pt x="22" y="313"/>
                  </a:lnTo>
                  <a:lnTo>
                    <a:pt x="45" y="514"/>
                  </a:lnTo>
                  <a:lnTo>
                    <a:pt x="79" y="638"/>
                  </a:lnTo>
                  <a:lnTo>
                    <a:pt x="79" y="537"/>
                  </a:lnTo>
                  <a:lnTo>
                    <a:pt x="79" y="436"/>
                  </a:lnTo>
                  <a:lnTo>
                    <a:pt x="89" y="302"/>
                  </a:lnTo>
                  <a:lnTo>
                    <a:pt x="56" y="246"/>
                  </a:lnTo>
                  <a:lnTo>
                    <a:pt x="0" y="212"/>
                  </a:lnTo>
                  <a:lnTo>
                    <a:pt x="0" y="11"/>
                  </a:lnTo>
                  <a:lnTo>
                    <a:pt x="22" y="201"/>
                  </a:lnTo>
                  <a:lnTo>
                    <a:pt x="79" y="212"/>
                  </a:lnTo>
                  <a:lnTo>
                    <a:pt x="79" y="123"/>
                  </a:lnTo>
                  <a:lnTo>
                    <a:pt x="89" y="0"/>
                  </a:lnTo>
                  <a:lnTo>
                    <a:pt x="112" y="146"/>
                  </a:lnTo>
                  <a:lnTo>
                    <a:pt x="112" y="256"/>
                  </a:lnTo>
                  <a:lnTo>
                    <a:pt x="179" y="179"/>
                  </a:lnTo>
                  <a:lnTo>
                    <a:pt x="234" y="112"/>
                  </a:lnTo>
                  <a:lnTo>
                    <a:pt x="268" y="34"/>
                  </a:lnTo>
                  <a:lnTo>
                    <a:pt x="246" y="134"/>
                  </a:lnTo>
                  <a:lnTo>
                    <a:pt x="179" y="224"/>
                  </a:lnTo>
                  <a:lnTo>
                    <a:pt x="134" y="324"/>
                  </a:lnTo>
                  <a:lnTo>
                    <a:pt x="112" y="391"/>
                  </a:lnTo>
                  <a:lnTo>
                    <a:pt x="112" y="469"/>
                  </a:lnTo>
                  <a:lnTo>
                    <a:pt x="101" y="659"/>
                  </a:lnTo>
                  <a:lnTo>
                    <a:pt x="101" y="761"/>
                  </a:lnTo>
                  <a:lnTo>
                    <a:pt x="112" y="894"/>
                  </a:lnTo>
                  <a:lnTo>
                    <a:pt x="67" y="839"/>
                  </a:lnTo>
                  <a:close/>
                </a:path>
              </a:pathLst>
            </a:custGeom>
            <a:solidFill>
              <a:srgbClr val="471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25"/>
            <p:cNvSpPr>
              <a:spLocks/>
            </p:cNvSpPr>
            <p:nvPr/>
          </p:nvSpPr>
          <p:spPr bwMode="auto">
            <a:xfrm>
              <a:off x="3750217" y="3115574"/>
              <a:ext cx="3663513" cy="411370"/>
            </a:xfrm>
            <a:custGeom>
              <a:avLst/>
              <a:gdLst>
                <a:gd name="T0" fmla="*/ 0 w 1890"/>
                <a:gd name="T1" fmla="*/ 53 h 212"/>
                <a:gd name="T2" fmla="*/ 221 w 1890"/>
                <a:gd name="T3" fmla="*/ 45 h 212"/>
                <a:gd name="T4" fmla="*/ 432 w 1890"/>
                <a:gd name="T5" fmla="*/ 0 h 212"/>
                <a:gd name="T6" fmla="*/ 754 w 1890"/>
                <a:gd name="T7" fmla="*/ 0 h 212"/>
                <a:gd name="T8" fmla="*/ 821 w 1890"/>
                <a:gd name="T9" fmla="*/ 22 h 212"/>
                <a:gd name="T10" fmla="*/ 1144 w 1890"/>
                <a:gd name="T11" fmla="*/ 45 h 212"/>
                <a:gd name="T12" fmla="*/ 1457 w 1890"/>
                <a:gd name="T13" fmla="*/ 67 h 212"/>
                <a:gd name="T14" fmla="*/ 1656 w 1890"/>
                <a:gd name="T15" fmla="*/ 45 h 212"/>
                <a:gd name="T16" fmla="*/ 1790 w 1890"/>
                <a:gd name="T17" fmla="*/ 33 h 212"/>
                <a:gd name="T18" fmla="*/ 1890 w 1890"/>
                <a:gd name="T19" fmla="*/ 78 h 212"/>
                <a:gd name="T20" fmla="*/ 1768 w 1890"/>
                <a:gd name="T21" fmla="*/ 100 h 212"/>
                <a:gd name="T22" fmla="*/ 1634 w 1890"/>
                <a:gd name="T23" fmla="*/ 112 h 212"/>
                <a:gd name="T24" fmla="*/ 1222 w 1890"/>
                <a:gd name="T25" fmla="*/ 134 h 212"/>
                <a:gd name="T26" fmla="*/ 721 w 1890"/>
                <a:gd name="T27" fmla="*/ 78 h 212"/>
                <a:gd name="T28" fmla="*/ 554 w 1890"/>
                <a:gd name="T29" fmla="*/ 78 h 212"/>
                <a:gd name="T30" fmla="*/ 432 w 1890"/>
                <a:gd name="T31" fmla="*/ 112 h 212"/>
                <a:gd name="T32" fmla="*/ 644 w 1890"/>
                <a:gd name="T33" fmla="*/ 122 h 212"/>
                <a:gd name="T34" fmla="*/ 988 w 1890"/>
                <a:gd name="T35" fmla="*/ 157 h 212"/>
                <a:gd name="T36" fmla="*/ 1144 w 1890"/>
                <a:gd name="T37" fmla="*/ 167 h 212"/>
                <a:gd name="T38" fmla="*/ 1033 w 1890"/>
                <a:gd name="T39" fmla="*/ 212 h 212"/>
                <a:gd name="T40" fmla="*/ 721 w 1890"/>
                <a:gd name="T41" fmla="*/ 190 h 212"/>
                <a:gd name="T42" fmla="*/ 487 w 1890"/>
                <a:gd name="T43" fmla="*/ 212 h 212"/>
                <a:gd name="T44" fmla="*/ 254 w 1890"/>
                <a:gd name="T45" fmla="*/ 212 h 212"/>
                <a:gd name="T46" fmla="*/ 410 w 1890"/>
                <a:gd name="T47" fmla="*/ 190 h 212"/>
                <a:gd name="T48" fmla="*/ 320 w 1890"/>
                <a:gd name="T49" fmla="*/ 100 h 212"/>
                <a:gd name="T50" fmla="*/ 209 w 1890"/>
                <a:gd name="T51" fmla="*/ 134 h 212"/>
                <a:gd name="T52" fmla="*/ 0 w 1890"/>
                <a:gd name="T53" fmla="*/ 143 h 212"/>
                <a:gd name="T54" fmla="*/ 0 w 1890"/>
                <a:gd name="T55" fmla="*/ 53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890" h="212">
                  <a:moveTo>
                    <a:pt x="0" y="53"/>
                  </a:moveTo>
                  <a:lnTo>
                    <a:pt x="221" y="45"/>
                  </a:lnTo>
                  <a:lnTo>
                    <a:pt x="432" y="0"/>
                  </a:lnTo>
                  <a:lnTo>
                    <a:pt x="754" y="0"/>
                  </a:lnTo>
                  <a:lnTo>
                    <a:pt x="821" y="22"/>
                  </a:lnTo>
                  <a:lnTo>
                    <a:pt x="1144" y="45"/>
                  </a:lnTo>
                  <a:lnTo>
                    <a:pt x="1457" y="67"/>
                  </a:lnTo>
                  <a:lnTo>
                    <a:pt x="1656" y="45"/>
                  </a:lnTo>
                  <a:lnTo>
                    <a:pt x="1790" y="33"/>
                  </a:lnTo>
                  <a:lnTo>
                    <a:pt x="1890" y="78"/>
                  </a:lnTo>
                  <a:lnTo>
                    <a:pt x="1768" y="100"/>
                  </a:lnTo>
                  <a:lnTo>
                    <a:pt x="1634" y="112"/>
                  </a:lnTo>
                  <a:lnTo>
                    <a:pt x="1222" y="134"/>
                  </a:lnTo>
                  <a:lnTo>
                    <a:pt x="721" y="78"/>
                  </a:lnTo>
                  <a:lnTo>
                    <a:pt x="554" y="78"/>
                  </a:lnTo>
                  <a:lnTo>
                    <a:pt x="432" y="112"/>
                  </a:lnTo>
                  <a:lnTo>
                    <a:pt x="644" y="122"/>
                  </a:lnTo>
                  <a:lnTo>
                    <a:pt x="988" y="157"/>
                  </a:lnTo>
                  <a:lnTo>
                    <a:pt x="1144" y="167"/>
                  </a:lnTo>
                  <a:lnTo>
                    <a:pt x="1033" y="212"/>
                  </a:lnTo>
                  <a:lnTo>
                    <a:pt x="721" y="190"/>
                  </a:lnTo>
                  <a:lnTo>
                    <a:pt x="487" y="212"/>
                  </a:lnTo>
                  <a:lnTo>
                    <a:pt x="254" y="212"/>
                  </a:lnTo>
                  <a:lnTo>
                    <a:pt x="410" y="190"/>
                  </a:lnTo>
                  <a:lnTo>
                    <a:pt x="320" y="100"/>
                  </a:lnTo>
                  <a:lnTo>
                    <a:pt x="209" y="134"/>
                  </a:lnTo>
                  <a:lnTo>
                    <a:pt x="0" y="14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00AF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26"/>
            <p:cNvSpPr>
              <a:spLocks/>
            </p:cNvSpPr>
            <p:nvPr/>
          </p:nvSpPr>
          <p:spPr bwMode="auto">
            <a:xfrm>
              <a:off x="5182247" y="4116832"/>
              <a:ext cx="1909374" cy="318229"/>
            </a:xfrm>
            <a:custGeom>
              <a:avLst/>
              <a:gdLst>
                <a:gd name="T0" fmla="*/ 250 w 986"/>
                <a:gd name="T1" fmla="*/ 16 h 164"/>
                <a:gd name="T2" fmla="*/ 347 w 986"/>
                <a:gd name="T3" fmla="*/ 33 h 164"/>
                <a:gd name="T4" fmla="*/ 517 w 986"/>
                <a:gd name="T5" fmla="*/ 0 h 164"/>
                <a:gd name="T6" fmla="*/ 606 w 986"/>
                <a:gd name="T7" fmla="*/ 49 h 164"/>
                <a:gd name="T8" fmla="*/ 767 w 986"/>
                <a:gd name="T9" fmla="*/ 57 h 164"/>
                <a:gd name="T10" fmla="*/ 864 w 986"/>
                <a:gd name="T11" fmla="*/ 57 h 164"/>
                <a:gd name="T12" fmla="*/ 986 w 986"/>
                <a:gd name="T13" fmla="*/ 115 h 164"/>
                <a:gd name="T14" fmla="*/ 970 w 986"/>
                <a:gd name="T15" fmla="*/ 164 h 164"/>
                <a:gd name="T16" fmla="*/ 840 w 986"/>
                <a:gd name="T17" fmla="*/ 164 h 164"/>
                <a:gd name="T18" fmla="*/ 767 w 986"/>
                <a:gd name="T19" fmla="*/ 148 h 164"/>
                <a:gd name="T20" fmla="*/ 694 w 986"/>
                <a:gd name="T21" fmla="*/ 156 h 164"/>
                <a:gd name="T22" fmla="*/ 533 w 986"/>
                <a:gd name="T23" fmla="*/ 156 h 164"/>
                <a:gd name="T24" fmla="*/ 371 w 986"/>
                <a:gd name="T25" fmla="*/ 99 h 164"/>
                <a:gd name="T26" fmla="*/ 267 w 986"/>
                <a:gd name="T27" fmla="*/ 99 h 164"/>
                <a:gd name="T28" fmla="*/ 137 w 986"/>
                <a:gd name="T29" fmla="*/ 99 h 164"/>
                <a:gd name="T30" fmla="*/ 16 w 986"/>
                <a:gd name="T31" fmla="*/ 91 h 164"/>
                <a:gd name="T32" fmla="*/ 0 w 986"/>
                <a:gd name="T33" fmla="*/ 25 h 164"/>
                <a:gd name="T34" fmla="*/ 97 w 986"/>
                <a:gd name="T35" fmla="*/ 25 h 164"/>
                <a:gd name="T36" fmla="*/ 250 w 986"/>
                <a:gd name="T37" fmla="*/ 16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86" h="164">
                  <a:moveTo>
                    <a:pt x="250" y="16"/>
                  </a:moveTo>
                  <a:lnTo>
                    <a:pt x="347" y="33"/>
                  </a:lnTo>
                  <a:lnTo>
                    <a:pt x="517" y="0"/>
                  </a:lnTo>
                  <a:lnTo>
                    <a:pt x="606" y="49"/>
                  </a:lnTo>
                  <a:lnTo>
                    <a:pt x="767" y="57"/>
                  </a:lnTo>
                  <a:lnTo>
                    <a:pt x="864" y="57"/>
                  </a:lnTo>
                  <a:lnTo>
                    <a:pt x="986" y="115"/>
                  </a:lnTo>
                  <a:lnTo>
                    <a:pt x="970" y="164"/>
                  </a:lnTo>
                  <a:lnTo>
                    <a:pt x="840" y="164"/>
                  </a:lnTo>
                  <a:lnTo>
                    <a:pt x="767" y="148"/>
                  </a:lnTo>
                  <a:lnTo>
                    <a:pt x="694" y="156"/>
                  </a:lnTo>
                  <a:lnTo>
                    <a:pt x="533" y="156"/>
                  </a:lnTo>
                  <a:lnTo>
                    <a:pt x="371" y="99"/>
                  </a:lnTo>
                  <a:lnTo>
                    <a:pt x="267" y="99"/>
                  </a:lnTo>
                  <a:lnTo>
                    <a:pt x="137" y="99"/>
                  </a:lnTo>
                  <a:lnTo>
                    <a:pt x="16" y="91"/>
                  </a:lnTo>
                  <a:lnTo>
                    <a:pt x="0" y="25"/>
                  </a:lnTo>
                  <a:lnTo>
                    <a:pt x="97" y="25"/>
                  </a:lnTo>
                  <a:lnTo>
                    <a:pt x="250" y="16"/>
                  </a:lnTo>
                  <a:close/>
                </a:path>
              </a:pathLst>
            </a:custGeom>
            <a:solidFill>
              <a:srgbClr val="0033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27"/>
            <p:cNvSpPr>
              <a:spLocks/>
            </p:cNvSpPr>
            <p:nvPr/>
          </p:nvSpPr>
          <p:spPr bwMode="auto">
            <a:xfrm>
              <a:off x="3757978" y="3724866"/>
              <a:ext cx="1412626" cy="469582"/>
            </a:xfrm>
            <a:custGeom>
              <a:avLst/>
              <a:gdLst>
                <a:gd name="T0" fmla="*/ 0 w 728"/>
                <a:gd name="T1" fmla="*/ 0 h 242"/>
                <a:gd name="T2" fmla="*/ 182 w 728"/>
                <a:gd name="T3" fmla="*/ 11 h 242"/>
                <a:gd name="T4" fmla="*/ 271 w 728"/>
                <a:gd name="T5" fmla="*/ 11 h 242"/>
                <a:gd name="T6" fmla="*/ 438 w 728"/>
                <a:gd name="T7" fmla="*/ 22 h 242"/>
                <a:gd name="T8" fmla="*/ 527 w 728"/>
                <a:gd name="T9" fmla="*/ 55 h 242"/>
                <a:gd name="T10" fmla="*/ 473 w 728"/>
                <a:gd name="T11" fmla="*/ 89 h 242"/>
                <a:gd name="T12" fmla="*/ 326 w 728"/>
                <a:gd name="T13" fmla="*/ 66 h 242"/>
                <a:gd name="T14" fmla="*/ 182 w 728"/>
                <a:gd name="T15" fmla="*/ 66 h 242"/>
                <a:gd name="T16" fmla="*/ 193 w 728"/>
                <a:gd name="T17" fmla="*/ 122 h 242"/>
                <a:gd name="T18" fmla="*/ 360 w 728"/>
                <a:gd name="T19" fmla="*/ 134 h 242"/>
                <a:gd name="T20" fmla="*/ 594 w 728"/>
                <a:gd name="T21" fmla="*/ 156 h 242"/>
                <a:gd name="T22" fmla="*/ 704 w 728"/>
                <a:gd name="T23" fmla="*/ 156 h 242"/>
                <a:gd name="T24" fmla="*/ 728 w 728"/>
                <a:gd name="T25" fmla="*/ 224 h 242"/>
                <a:gd name="T26" fmla="*/ 572 w 728"/>
                <a:gd name="T27" fmla="*/ 224 h 242"/>
                <a:gd name="T28" fmla="*/ 4 w 728"/>
                <a:gd name="T29" fmla="*/ 242 h 242"/>
                <a:gd name="T30" fmla="*/ 0 w 728"/>
                <a:gd name="T31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28" h="242">
                  <a:moveTo>
                    <a:pt x="0" y="0"/>
                  </a:moveTo>
                  <a:lnTo>
                    <a:pt x="182" y="11"/>
                  </a:lnTo>
                  <a:lnTo>
                    <a:pt x="271" y="11"/>
                  </a:lnTo>
                  <a:lnTo>
                    <a:pt x="438" y="22"/>
                  </a:lnTo>
                  <a:lnTo>
                    <a:pt x="527" y="55"/>
                  </a:lnTo>
                  <a:lnTo>
                    <a:pt x="473" y="89"/>
                  </a:lnTo>
                  <a:lnTo>
                    <a:pt x="326" y="66"/>
                  </a:lnTo>
                  <a:lnTo>
                    <a:pt x="182" y="66"/>
                  </a:lnTo>
                  <a:lnTo>
                    <a:pt x="193" y="122"/>
                  </a:lnTo>
                  <a:lnTo>
                    <a:pt x="360" y="134"/>
                  </a:lnTo>
                  <a:lnTo>
                    <a:pt x="594" y="156"/>
                  </a:lnTo>
                  <a:lnTo>
                    <a:pt x="704" y="156"/>
                  </a:lnTo>
                  <a:lnTo>
                    <a:pt x="728" y="224"/>
                  </a:lnTo>
                  <a:lnTo>
                    <a:pt x="572" y="224"/>
                  </a:lnTo>
                  <a:lnTo>
                    <a:pt x="4" y="2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F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28"/>
            <p:cNvSpPr>
              <a:spLocks/>
            </p:cNvSpPr>
            <p:nvPr/>
          </p:nvSpPr>
          <p:spPr bwMode="auto">
            <a:xfrm>
              <a:off x="3765740" y="4287589"/>
              <a:ext cx="4385350" cy="217327"/>
            </a:xfrm>
            <a:custGeom>
              <a:avLst/>
              <a:gdLst>
                <a:gd name="T0" fmla="*/ 0 w 2260"/>
                <a:gd name="T1" fmla="*/ 0 h 112"/>
                <a:gd name="T2" fmla="*/ 167 w 2260"/>
                <a:gd name="T3" fmla="*/ 0 h 112"/>
                <a:gd name="T4" fmla="*/ 645 w 2260"/>
                <a:gd name="T5" fmla="*/ 34 h 112"/>
                <a:gd name="T6" fmla="*/ 1001 w 2260"/>
                <a:gd name="T7" fmla="*/ 34 h 112"/>
                <a:gd name="T8" fmla="*/ 1169 w 2260"/>
                <a:gd name="T9" fmla="*/ 67 h 112"/>
                <a:gd name="T10" fmla="*/ 1637 w 2260"/>
                <a:gd name="T11" fmla="*/ 67 h 112"/>
                <a:gd name="T12" fmla="*/ 1792 w 2260"/>
                <a:gd name="T13" fmla="*/ 57 h 112"/>
                <a:gd name="T14" fmla="*/ 1936 w 2260"/>
                <a:gd name="T15" fmla="*/ 45 h 112"/>
                <a:gd name="T16" fmla="*/ 2138 w 2260"/>
                <a:gd name="T17" fmla="*/ 67 h 112"/>
                <a:gd name="T18" fmla="*/ 2260 w 2260"/>
                <a:gd name="T19" fmla="*/ 90 h 112"/>
                <a:gd name="T20" fmla="*/ 2070 w 2260"/>
                <a:gd name="T21" fmla="*/ 100 h 112"/>
                <a:gd name="T22" fmla="*/ 1792 w 2260"/>
                <a:gd name="T23" fmla="*/ 112 h 112"/>
                <a:gd name="T24" fmla="*/ 1592 w 2260"/>
                <a:gd name="T25" fmla="*/ 112 h 112"/>
                <a:gd name="T26" fmla="*/ 1257 w 2260"/>
                <a:gd name="T27" fmla="*/ 112 h 112"/>
                <a:gd name="T28" fmla="*/ 991 w 2260"/>
                <a:gd name="T29" fmla="*/ 90 h 112"/>
                <a:gd name="T30" fmla="*/ 668 w 2260"/>
                <a:gd name="T31" fmla="*/ 90 h 112"/>
                <a:gd name="T32" fmla="*/ 356 w 2260"/>
                <a:gd name="T33" fmla="*/ 79 h 112"/>
                <a:gd name="T34" fmla="*/ 0 w 2260"/>
                <a:gd name="T35" fmla="*/ 90 h 112"/>
                <a:gd name="T36" fmla="*/ 0 w 2260"/>
                <a:gd name="T37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260" h="112">
                  <a:moveTo>
                    <a:pt x="0" y="0"/>
                  </a:moveTo>
                  <a:lnTo>
                    <a:pt x="167" y="0"/>
                  </a:lnTo>
                  <a:lnTo>
                    <a:pt x="645" y="34"/>
                  </a:lnTo>
                  <a:lnTo>
                    <a:pt x="1001" y="34"/>
                  </a:lnTo>
                  <a:lnTo>
                    <a:pt x="1169" y="67"/>
                  </a:lnTo>
                  <a:lnTo>
                    <a:pt x="1637" y="67"/>
                  </a:lnTo>
                  <a:lnTo>
                    <a:pt x="1792" y="57"/>
                  </a:lnTo>
                  <a:lnTo>
                    <a:pt x="1936" y="45"/>
                  </a:lnTo>
                  <a:lnTo>
                    <a:pt x="2138" y="67"/>
                  </a:lnTo>
                  <a:lnTo>
                    <a:pt x="2260" y="90"/>
                  </a:lnTo>
                  <a:lnTo>
                    <a:pt x="2070" y="100"/>
                  </a:lnTo>
                  <a:lnTo>
                    <a:pt x="1792" y="112"/>
                  </a:lnTo>
                  <a:lnTo>
                    <a:pt x="1592" y="112"/>
                  </a:lnTo>
                  <a:lnTo>
                    <a:pt x="1257" y="112"/>
                  </a:lnTo>
                  <a:lnTo>
                    <a:pt x="991" y="90"/>
                  </a:lnTo>
                  <a:lnTo>
                    <a:pt x="668" y="90"/>
                  </a:lnTo>
                  <a:lnTo>
                    <a:pt x="356" y="79"/>
                  </a:lnTo>
                  <a:lnTo>
                    <a:pt x="0" y="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F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29"/>
            <p:cNvSpPr>
              <a:spLocks/>
            </p:cNvSpPr>
            <p:nvPr/>
          </p:nvSpPr>
          <p:spPr bwMode="auto">
            <a:xfrm>
              <a:off x="5601378" y="3526943"/>
              <a:ext cx="2526427" cy="415250"/>
            </a:xfrm>
            <a:custGeom>
              <a:avLst/>
              <a:gdLst>
                <a:gd name="T0" fmla="*/ 691 w 1303"/>
                <a:gd name="T1" fmla="*/ 0 h 213"/>
                <a:gd name="T2" fmla="*/ 846 w 1303"/>
                <a:gd name="T3" fmla="*/ 0 h 213"/>
                <a:gd name="T4" fmla="*/ 1080 w 1303"/>
                <a:gd name="T5" fmla="*/ 11 h 213"/>
                <a:gd name="T6" fmla="*/ 1303 w 1303"/>
                <a:gd name="T7" fmla="*/ 11 h 213"/>
                <a:gd name="T8" fmla="*/ 1247 w 1303"/>
                <a:gd name="T9" fmla="*/ 78 h 213"/>
                <a:gd name="T10" fmla="*/ 968 w 1303"/>
                <a:gd name="T11" fmla="*/ 65 h 213"/>
                <a:gd name="T12" fmla="*/ 858 w 1303"/>
                <a:gd name="T13" fmla="*/ 78 h 213"/>
                <a:gd name="T14" fmla="*/ 1025 w 1303"/>
                <a:gd name="T15" fmla="*/ 135 h 213"/>
                <a:gd name="T16" fmla="*/ 1303 w 1303"/>
                <a:gd name="T17" fmla="*/ 156 h 213"/>
                <a:gd name="T18" fmla="*/ 1303 w 1303"/>
                <a:gd name="T19" fmla="*/ 213 h 213"/>
                <a:gd name="T20" fmla="*/ 1169 w 1303"/>
                <a:gd name="T21" fmla="*/ 213 h 213"/>
                <a:gd name="T22" fmla="*/ 679 w 1303"/>
                <a:gd name="T23" fmla="*/ 179 h 213"/>
                <a:gd name="T24" fmla="*/ 567 w 1303"/>
                <a:gd name="T25" fmla="*/ 179 h 213"/>
                <a:gd name="T26" fmla="*/ 0 w 1303"/>
                <a:gd name="T27" fmla="*/ 156 h 213"/>
                <a:gd name="T28" fmla="*/ 100 w 1303"/>
                <a:gd name="T29" fmla="*/ 101 h 213"/>
                <a:gd name="T30" fmla="*/ 178 w 1303"/>
                <a:gd name="T31" fmla="*/ 101 h 213"/>
                <a:gd name="T32" fmla="*/ 791 w 1303"/>
                <a:gd name="T33" fmla="*/ 101 h 213"/>
                <a:gd name="T34" fmla="*/ 657 w 1303"/>
                <a:gd name="T35" fmla="*/ 65 h 213"/>
                <a:gd name="T36" fmla="*/ 691 w 1303"/>
                <a:gd name="T37" fmla="*/ 0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03" h="213">
                  <a:moveTo>
                    <a:pt x="691" y="0"/>
                  </a:moveTo>
                  <a:lnTo>
                    <a:pt x="846" y="0"/>
                  </a:lnTo>
                  <a:lnTo>
                    <a:pt x="1080" y="11"/>
                  </a:lnTo>
                  <a:lnTo>
                    <a:pt x="1303" y="11"/>
                  </a:lnTo>
                  <a:lnTo>
                    <a:pt x="1247" y="78"/>
                  </a:lnTo>
                  <a:lnTo>
                    <a:pt x="968" y="65"/>
                  </a:lnTo>
                  <a:lnTo>
                    <a:pt x="858" y="78"/>
                  </a:lnTo>
                  <a:lnTo>
                    <a:pt x="1025" y="135"/>
                  </a:lnTo>
                  <a:lnTo>
                    <a:pt x="1303" y="156"/>
                  </a:lnTo>
                  <a:lnTo>
                    <a:pt x="1303" y="213"/>
                  </a:lnTo>
                  <a:lnTo>
                    <a:pt x="1169" y="213"/>
                  </a:lnTo>
                  <a:lnTo>
                    <a:pt x="679" y="179"/>
                  </a:lnTo>
                  <a:lnTo>
                    <a:pt x="567" y="179"/>
                  </a:lnTo>
                  <a:lnTo>
                    <a:pt x="0" y="156"/>
                  </a:lnTo>
                  <a:lnTo>
                    <a:pt x="100" y="101"/>
                  </a:lnTo>
                  <a:lnTo>
                    <a:pt x="178" y="101"/>
                  </a:lnTo>
                  <a:lnTo>
                    <a:pt x="791" y="101"/>
                  </a:lnTo>
                  <a:lnTo>
                    <a:pt x="657" y="65"/>
                  </a:lnTo>
                  <a:lnTo>
                    <a:pt x="691" y="0"/>
                  </a:lnTo>
                  <a:close/>
                </a:path>
              </a:pathLst>
            </a:custGeom>
            <a:solidFill>
              <a:srgbClr val="00AF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30"/>
            <p:cNvSpPr>
              <a:spLocks/>
            </p:cNvSpPr>
            <p:nvPr/>
          </p:nvSpPr>
          <p:spPr bwMode="auto">
            <a:xfrm>
              <a:off x="5127915" y="1656376"/>
              <a:ext cx="2666137" cy="2697187"/>
            </a:xfrm>
            <a:custGeom>
              <a:avLst/>
              <a:gdLst>
                <a:gd name="T0" fmla="*/ 774 w 1373"/>
                <a:gd name="T1" fmla="*/ 68 h 1391"/>
                <a:gd name="T2" fmla="*/ 682 w 1373"/>
                <a:gd name="T3" fmla="*/ 84 h 1391"/>
                <a:gd name="T4" fmla="*/ 673 w 1373"/>
                <a:gd name="T5" fmla="*/ 35 h 1391"/>
                <a:gd name="T6" fmla="*/ 726 w 1373"/>
                <a:gd name="T7" fmla="*/ 175 h 1391"/>
                <a:gd name="T8" fmla="*/ 924 w 1373"/>
                <a:gd name="T9" fmla="*/ 299 h 1391"/>
                <a:gd name="T10" fmla="*/ 857 w 1373"/>
                <a:gd name="T11" fmla="*/ 310 h 1391"/>
                <a:gd name="T12" fmla="*/ 894 w 1373"/>
                <a:gd name="T13" fmla="*/ 371 h 1391"/>
                <a:gd name="T14" fmla="*/ 859 w 1373"/>
                <a:gd name="T15" fmla="*/ 449 h 1391"/>
                <a:gd name="T16" fmla="*/ 749 w 1373"/>
                <a:gd name="T17" fmla="*/ 448 h 1391"/>
                <a:gd name="T18" fmla="*/ 432 w 1373"/>
                <a:gd name="T19" fmla="*/ 431 h 1391"/>
                <a:gd name="T20" fmla="*/ 202 w 1373"/>
                <a:gd name="T21" fmla="*/ 426 h 1391"/>
                <a:gd name="T22" fmla="*/ 99 w 1373"/>
                <a:gd name="T23" fmla="*/ 456 h 1391"/>
                <a:gd name="T24" fmla="*/ 16 w 1373"/>
                <a:gd name="T25" fmla="*/ 549 h 1391"/>
                <a:gd name="T26" fmla="*/ 6 w 1373"/>
                <a:gd name="T27" fmla="*/ 632 h 1391"/>
                <a:gd name="T28" fmla="*/ 37 w 1373"/>
                <a:gd name="T29" fmla="*/ 697 h 1391"/>
                <a:gd name="T30" fmla="*/ 94 w 1373"/>
                <a:gd name="T31" fmla="*/ 778 h 1391"/>
                <a:gd name="T32" fmla="*/ 15 w 1373"/>
                <a:gd name="T33" fmla="*/ 974 h 1391"/>
                <a:gd name="T34" fmla="*/ 41 w 1373"/>
                <a:gd name="T35" fmla="*/ 1080 h 1391"/>
                <a:gd name="T36" fmla="*/ 93 w 1373"/>
                <a:gd name="T37" fmla="*/ 1262 h 1391"/>
                <a:gd name="T38" fmla="*/ 185 w 1373"/>
                <a:gd name="T39" fmla="*/ 1355 h 1391"/>
                <a:gd name="T40" fmla="*/ 76 w 1373"/>
                <a:gd name="T41" fmla="*/ 1074 h 1391"/>
                <a:gd name="T42" fmla="*/ 202 w 1373"/>
                <a:gd name="T43" fmla="*/ 1188 h 1391"/>
                <a:gd name="T44" fmla="*/ 244 w 1373"/>
                <a:gd name="T45" fmla="*/ 1301 h 1391"/>
                <a:gd name="T46" fmla="*/ 252 w 1373"/>
                <a:gd name="T47" fmla="*/ 1200 h 1391"/>
                <a:gd name="T48" fmla="*/ 237 w 1373"/>
                <a:gd name="T49" fmla="*/ 925 h 1391"/>
                <a:gd name="T50" fmla="*/ 394 w 1373"/>
                <a:gd name="T51" fmla="*/ 817 h 1391"/>
                <a:gd name="T52" fmla="*/ 471 w 1373"/>
                <a:gd name="T53" fmla="*/ 828 h 1391"/>
                <a:gd name="T54" fmla="*/ 544 w 1373"/>
                <a:gd name="T55" fmla="*/ 834 h 1391"/>
                <a:gd name="T56" fmla="*/ 652 w 1373"/>
                <a:gd name="T57" fmla="*/ 882 h 1391"/>
                <a:gd name="T58" fmla="*/ 623 w 1373"/>
                <a:gd name="T59" fmla="*/ 1235 h 1391"/>
                <a:gd name="T60" fmla="*/ 632 w 1373"/>
                <a:gd name="T61" fmla="*/ 1383 h 1391"/>
                <a:gd name="T62" fmla="*/ 666 w 1373"/>
                <a:gd name="T63" fmla="*/ 1248 h 1391"/>
                <a:gd name="T64" fmla="*/ 710 w 1373"/>
                <a:gd name="T65" fmla="*/ 1089 h 1391"/>
                <a:gd name="T66" fmla="*/ 718 w 1373"/>
                <a:gd name="T67" fmla="*/ 1280 h 1391"/>
                <a:gd name="T68" fmla="*/ 801 w 1373"/>
                <a:gd name="T69" fmla="*/ 1321 h 1391"/>
                <a:gd name="T70" fmla="*/ 777 w 1373"/>
                <a:gd name="T71" fmla="*/ 1018 h 1391"/>
                <a:gd name="T72" fmla="*/ 868 w 1373"/>
                <a:gd name="T73" fmla="*/ 814 h 1391"/>
                <a:gd name="T74" fmla="*/ 924 w 1373"/>
                <a:gd name="T75" fmla="*/ 731 h 1391"/>
                <a:gd name="T76" fmla="*/ 1042 w 1373"/>
                <a:gd name="T77" fmla="*/ 538 h 1391"/>
                <a:gd name="T78" fmla="*/ 1088 w 1373"/>
                <a:gd name="T79" fmla="*/ 327 h 1391"/>
                <a:gd name="T80" fmla="*/ 1150 w 1373"/>
                <a:gd name="T81" fmla="*/ 297 h 1391"/>
                <a:gd name="T82" fmla="*/ 1074 w 1373"/>
                <a:gd name="T83" fmla="*/ 257 h 1391"/>
                <a:gd name="T84" fmla="*/ 1184 w 1373"/>
                <a:gd name="T85" fmla="*/ 215 h 1391"/>
                <a:gd name="T86" fmla="*/ 1256 w 1373"/>
                <a:gd name="T87" fmla="*/ 183 h 1391"/>
                <a:gd name="T88" fmla="*/ 1339 w 1373"/>
                <a:gd name="T89" fmla="*/ 130 h 1391"/>
                <a:gd name="T90" fmla="*/ 1371 w 1373"/>
                <a:gd name="T91" fmla="*/ 45 h 1391"/>
                <a:gd name="T92" fmla="*/ 1350 w 1373"/>
                <a:gd name="T93" fmla="*/ 82 h 1391"/>
                <a:gd name="T94" fmla="*/ 1290 w 1373"/>
                <a:gd name="T95" fmla="*/ 100 h 1391"/>
                <a:gd name="T96" fmla="*/ 1240 w 1373"/>
                <a:gd name="T97" fmla="*/ 158 h 1391"/>
                <a:gd name="T98" fmla="*/ 1168 w 1373"/>
                <a:gd name="T99" fmla="*/ 196 h 1391"/>
                <a:gd name="T100" fmla="*/ 1119 w 1373"/>
                <a:gd name="T101" fmla="*/ 123 h 1391"/>
                <a:gd name="T102" fmla="*/ 1102 w 1373"/>
                <a:gd name="T103" fmla="*/ 160 h 1391"/>
                <a:gd name="T104" fmla="*/ 1042 w 1373"/>
                <a:gd name="T105" fmla="*/ 203 h 1391"/>
                <a:gd name="T106" fmla="*/ 1011 w 1373"/>
                <a:gd name="T107" fmla="*/ 249 h 1391"/>
                <a:gd name="T108" fmla="*/ 893 w 1373"/>
                <a:gd name="T109" fmla="*/ 164 h 1391"/>
                <a:gd name="T110" fmla="*/ 861 w 1373"/>
                <a:gd name="T111" fmla="*/ 90 h 1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373" h="1391">
                  <a:moveTo>
                    <a:pt x="854" y="192"/>
                  </a:moveTo>
                  <a:lnTo>
                    <a:pt x="806" y="182"/>
                  </a:lnTo>
                  <a:lnTo>
                    <a:pt x="759" y="167"/>
                  </a:lnTo>
                  <a:lnTo>
                    <a:pt x="735" y="146"/>
                  </a:lnTo>
                  <a:lnTo>
                    <a:pt x="742" y="117"/>
                  </a:lnTo>
                  <a:lnTo>
                    <a:pt x="774" y="68"/>
                  </a:lnTo>
                  <a:lnTo>
                    <a:pt x="759" y="66"/>
                  </a:lnTo>
                  <a:lnTo>
                    <a:pt x="735" y="83"/>
                  </a:lnTo>
                  <a:lnTo>
                    <a:pt x="711" y="124"/>
                  </a:lnTo>
                  <a:lnTo>
                    <a:pt x="697" y="112"/>
                  </a:lnTo>
                  <a:lnTo>
                    <a:pt x="688" y="99"/>
                  </a:lnTo>
                  <a:lnTo>
                    <a:pt x="682" y="84"/>
                  </a:lnTo>
                  <a:lnTo>
                    <a:pt x="681" y="69"/>
                  </a:lnTo>
                  <a:lnTo>
                    <a:pt x="682" y="53"/>
                  </a:lnTo>
                  <a:lnTo>
                    <a:pt x="686" y="36"/>
                  </a:lnTo>
                  <a:lnTo>
                    <a:pt x="689" y="18"/>
                  </a:lnTo>
                  <a:lnTo>
                    <a:pt x="694" y="0"/>
                  </a:lnTo>
                  <a:lnTo>
                    <a:pt x="673" y="35"/>
                  </a:lnTo>
                  <a:lnTo>
                    <a:pt x="661" y="64"/>
                  </a:lnTo>
                  <a:lnTo>
                    <a:pt x="660" y="91"/>
                  </a:lnTo>
                  <a:lnTo>
                    <a:pt x="666" y="114"/>
                  </a:lnTo>
                  <a:lnTo>
                    <a:pt x="680" y="136"/>
                  </a:lnTo>
                  <a:lnTo>
                    <a:pt x="701" y="155"/>
                  </a:lnTo>
                  <a:lnTo>
                    <a:pt x="726" y="175"/>
                  </a:lnTo>
                  <a:lnTo>
                    <a:pt x="756" y="196"/>
                  </a:lnTo>
                  <a:lnTo>
                    <a:pt x="844" y="225"/>
                  </a:lnTo>
                  <a:lnTo>
                    <a:pt x="882" y="238"/>
                  </a:lnTo>
                  <a:lnTo>
                    <a:pt x="917" y="249"/>
                  </a:lnTo>
                  <a:lnTo>
                    <a:pt x="928" y="277"/>
                  </a:lnTo>
                  <a:lnTo>
                    <a:pt x="924" y="299"/>
                  </a:lnTo>
                  <a:lnTo>
                    <a:pt x="902" y="277"/>
                  </a:lnTo>
                  <a:lnTo>
                    <a:pt x="875" y="253"/>
                  </a:lnTo>
                  <a:lnTo>
                    <a:pt x="851" y="253"/>
                  </a:lnTo>
                  <a:lnTo>
                    <a:pt x="819" y="238"/>
                  </a:lnTo>
                  <a:lnTo>
                    <a:pt x="840" y="277"/>
                  </a:lnTo>
                  <a:lnTo>
                    <a:pt x="857" y="310"/>
                  </a:lnTo>
                  <a:lnTo>
                    <a:pt x="882" y="320"/>
                  </a:lnTo>
                  <a:lnTo>
                    <a:pt x="907" y="324"/>
                  </a:lnTo>
                  <a:lnTo>
                    <a:pt x="900" y="334"/>
                  </a:lnTo>
                  <a:lnTo>
                    <a:pt x="889" y="348"/>
                  </a:lnTo>
                  <a:lnTo>
                    <a:pt x="893" y="359"/>
                  </a:lnTo>
                  <a:lnTo>
                    <a:pt x="894" y="371"/>
                  </a:lnTo>
                  <a:lnTo>
                    <a:pt x="902" y="379"/>
                  </a:lnTo>
                  <a:lnTo>
                    <a:pt x="902" y="389"/>
                  </a:lnTo>
                  <a:lnTo>
                    <a:pt x="909" y="410"/>
                  </a:lnTo>
                  <a:lnTo>
                    <a:pt x="886" y="434"/>
                  </a:lnTo>
                  <a:lnTo>
                    <a:pt x="881" y="450"/>
                  </a:lnTo>
                  <a:lnTo>
                    <a:pt x="859" y="449"/>
                  </a:lnTo>
                  <a:lnTo>
                    <a:pt x="841" y="451"/>
                  </a:lnTo>
                  <a:lnTo>
                    <a:pt x="815" y="458"/>
                  </a:lnTo>
                  <a:lnTo>
                    <a:pt x="796" y="452"/>
                  </a:lnTo>
                  <a:lnTo>
                    <a:pt x="779" y="449"/>
                  </a:lnTo>
                  <a:lnTo>
                    <a:pt x="764" y="448"/>
                  </a:lnTo>
                  <a:lnTo>
                    <a:pt x="749" y="448"/>
                  </a:lnTo>
                  <a:lnTo>
                    <a:pt x="734" y="450"/>
                  </a:lnTo>
                  <a:lnTo>
                    <a:pt x="719" y="454"/>
                  </a:lnTo>
                  <a:lnTo>
                    <a:pt x="702" y="457"/>
                  </a:lnTo>
                  <a:lnTo>
                    <a:pt x="683" y="463"/>
                  </a:lnTo>
                  <a:lnTo>
                    <a:pt x="645" y="463"/>
                  </a:lnTo>
                  <a:lnTo>
                    <a:pt x="432" y="431"/>
                  </a:lnTo>
                  <a:lnTo>
                    <a:pt x="310" y="424"/>
                  </a:lnTo>
                  <a:lnTo>
                    <a:pt x="286" y="424"/>
                  </a:lnTo>
                  <a:lnTo>
                    <a:pt x="264" y="424"/>
                  </a:lnTo>
                  <a:lnTo>
                    <a:pt x="242" y="425"/>
                  </a:lnTo>
                  <a:lnTo>
                    <a:pt x="221" y="425"/>
                  </a:lnTo>
                  <a:lnTo>
                    <a:pt x="202" y="426"/>
                  </a:lnTo>
                  <a:lnTo>
                    <a:pt x="183" y="428"/>
                  </a:lnTo>
                  <a:lnTo>
                    <a:pt x="165" y="432"/>
                  </a:lnTo>
                  <a:lnTo>
                    <a:pt x="147" y="435"/>
                  </a:lnTo>
                  <a:lnTo>
                    <a:pt x="131" y="441"/>
                  </a:lnTo>
                  <a:lnTo>
                    <a:pt x="114" y="448"/>
                  </a:lnTo>
                  <a:lnTo>
                    <a:pt x="99" y="456"/>
                  </a:lnTo>
                  <a:lnTo>
                    <a:pt x="83" y="466"/>
                  </a:lnTo>
                  <a:lnTo>
                    <a:pt x="68" y="480"/>
                  </a:lnTo>
                  <a:lnTo>
                    <a:pt x="53" y="495"/>
                  </a:lnTo>
                  <a:lnTo>
                    <a:pt x="39" y="512"/>
                  </a:lnTo>
                  <a:lnTo>
                    <a:pt x="24" y="533"/>
                  </a:lnTo>
                  <a:lnTo>
                    <a:pt x="16" y="549"/>
                  </a:lnTo>
                  <a:lnTo>
                    <a:pt x="9" y="564"/>
                  </a:lnTo>
                  <a:lnTo>
                    <a:pt x="4" y="578"/>
                  </a:lnTo>
                  <a:lnTo>
                    <a:pt x="1" y="591"/>
                  </a:lnTo>
                  <a:lnTo>
                    <a:pt x="0" y="603"/>
                  </a:lnTo>
                  <a:lnTo>
                    <a:pt x="1" y="617"/>
                  </a:lnTo>
                  <a:lnTo>
                    <a:pt x="6" y="632"/>
                  </a:lnTo>
                  <a:lnTo>
                    <a:pt x="12" y="648"/>
                  </a:lnTo>
                  <a:lnTo>
                    <a:pt x="47" y="613"/>
                  </a:lnTo>
                  <a:lnTo>
                    <a:pt x="34" y="660"/>
                  </a:lnTo>
                  <a:lnTo>
                    <a:pt x="33" y="671"/>
                  </a:lnTo>
                  <a:lnTo>
                    <a:pt x="33" y="684"/>
                  </a:lnTo>
                  <a:lnTo>
                    <a:pt x="37" y="697"/>
                  </a:lnTo>
                  <a:lnTo>
                    <a:pt x="41" y="708"/>
                  </a:lnTo>
                  <a:lnTo>
                    <a:pt x="48" y="721"/>
                  </a:lnTo>
                  <a:lnTo>
                    <a:pt x="55" y="731"/>
                  </a:lnTo>
                  <a:lnTo>
                    <a:pt x="62" y="741"/>
                  </a:lnTo>
                  <a:lnTo>
                    <a:pt x="69" y="750"/>
                  </a:lnTo>
                  <a:lnTo>
                    <a:pt x="94" y="778"/>
                  </a:lnTo>
                  <a:lnTo>
                    <a:pt x="105" y="817"/>
                  </a:lnTo>
                  <a:lnTo>
                    <a:pt x="87" y="868"/>
                  </a:lnTo>
                  <a:lnTo>
                    <a:pt x="59" y="950"/>
                  </a:lnTo>
                  <a:lnTo>
                    <a:pt x="40" y="958"/>
                  </a:lnTo>
                  <a:lnTo>
                    <a:pt x="25" y="966"/>
                  </a:lnTo>
                  <a:lnTo>
                    <a:pt x="15" y="974"/>
                  </a:lnTo>
                  <a:lnTo>
                    <a:pt x="9" y="983"/>
                  </a:lnTo>
                  <a:lnTo>
                    <a:pt x="6" y="994"/>
                  </a:lnTo>
                  <a:lnTo>
                    <a:pt x="7" y="1006"/>
                  </a:lnTo>
                  <a:lnTo>
                    <a:pt x="10" y="1022"/>
                  </a:lnTo>
                  <a:lnTo>
                    <a:pt x="17" y="1042"/>
                  </a:lnTo>
                  <a:lnTo>
                    <a:pt x="41" y="1080"/>
                  </a:lnTo>
                  <a:lnTo>
                    <a:pt x="45" y="1117"/>
                  </a:lnTo>
                  <a:lnTo>
                    <a:pt x="55" y="1188"/>
                  </a:lnTo>
                  <a:lnTo>
                    <a:pt x="45" y="1223"/>
                  </a:lnTo>
                  <a:lnTo>
                    <a:pt x="55" y="1245"/>
                  </a:lnTo>
                  <a:lnTo>
                    <a:pt x="79" y="1245"/>
                  </a:lnTo>
                  <a:lnTo>
                    <a:pt x="93" y="1262"/>
                  </a:lnTo>
                  <a:lnTo>
                    <a:pt x="79" y="1284"/>
                  </a:lnTo>
                  <a:lnTo>
                    <a:pt x="93" y="1301"/>
                  </a:lnTo>
                  <a:lnTo>
                    <a:pt x="105" y="1316"/>
                  </a:lnTo>
                  <a:lnTo>
                    <a:pt x="108" y="1351"/>
                  </a:lnTo>
                  <a:lnTo>
                    <a:pt x="153" y="1355"/>
                  </a:lnTo>
                  <a:lnTo>
                    <a:pt x="185" y="1355"/>
                  </a:lnTo>
                  <a:lnTo>
                    <a:pt x="177" y="1313"/>
                  </a:lnTo>
                  <a:lnTo>
                    <a:pt x="154" y="1294"/>
                  </a:lnTo>
                  <a:lnTo>
                    <a:pt x="139" y="1268"/>
                  </a:lnTo>
                  <a:lnTo>
                    <a:pt x="122" y="1226"/>
                  </a:lnTo>
                  <a:lnTo>
                    <a:pt x="101" y="1185"/>
                  </a:lnTo>
                  <a:lnTo>
                    <a:pt x="76" y="1074"/>
                  </a:lnTo>
                  <a:lnTo>
                    <a:pt x="76" y="1033"/>
                  </a:lnTo>
                  <a:lnTo>
                    <a:pt x="122" y="994"/>
                  </a:lnTo>
                  <a:lnTo>
                    <a:pt x="129" y="1039"/>
                  </a:lnTo>
                  <a:lnTo>
                    <a:pt x="150" y="1060"/>
                  </a:lnTo>
                  <a:lnTo>
                    <a:pt x="177" y="1106"/>
                  </a:lnTo>
                  <a:lnTo>
                    <a:pt x="202" y="1188"/>
                  </a:lnTo>
                  <a:lnTo>
                    <a:pt x="198" y="1223"/>
                  </a:lnTo>
                  <a:lnTo>
                    <a:pt x="208" y="1245"/>
                  </a:lnTo>
                  <a:lnTo>
                    <a:pt x="229" y="1238"/>
                  </a:lnTo>
                  <a:lnTo>
                    <a:pt x="244" y="1255"/>
                  </a:lnTo>
                  <a:lnTo>
                    <a:pt x="241" y="1272"/>
                  </a:lnTo>
                  <a:lnTo>
                    <a:pt x="244" y="1301"/>
                  </a:lnTo>
                  <a:lnTo>
                    <a:pt x="272" y="1313"/>
                  </a:lnTo>
                  <a:lnTo>
                    <a:pt x="300" y="1308"/>
                  </a:lnTo>
                  <a:lnTo>
                    <a:pt x="319" y="1296"/>
                  </a:lnTo>
                  <a:lnTo>
                    <a:pt x="304" y="1264"/>
                  </a:lnTo>
                  <a:lnTo>
                    <a:pt x="264" y="1233"/>
                  </a:lnTo>
                  <a:lnTo>
                    <a:pt x="252" y="1200"/>
                  </a:lnTo>
                  <a:lnTo>
                    <a:pt x="202" y="1080"/>
                  </a:lnTo>
                  <a:lnTo>
                    <a:pt x="184" y="1025"/>
                  </a:lnTo>
                  <a:lnTo>
                    <a:pt x="185" y="988"/>
                  </a:lnTo>
                  <a:lnTo>
                    <a:pt x="202" y="969"/>
                  </a:lnTo>
                  <a:lnTo>
                    <a:pt x="219" y="948"/>
                  </a:lnTo>
                  <a:lnTo>
                    <a:pt x="237" y="925"/>
                  </a:lnTo>
                  <a:lnTo>
                    <a:pt x="256" y="899"/>
                  </a:lnTo>
                  <a:lnTo>
                    <a:pt x="273" y="875"/>
                  </a:lnTo>
                  <a:lnTo>
                    <a:pt x="290" y="851"/>
                  </a:lnTo>
                  <a:lnTo>
                    <a:pt x="306" y="828"/>
                  </a:lnTo>
                  <a:lnTo>
                    <a:pt x="320" y="807"/>
                  </a:lnTo>
                  <a:lnTo>
                    <a:pt x="394" y="817"/>
                  </a:lnTo>
                  <a:lnTo>
                    <a:pt x="408" y="819"/>
                  </a:lnTo>
                  <a:lnTo>
                    <a:pt x="421" y="821"/>
                  </a:lnTo>
                  <a:lnTo>
                    <a:pt x="433" y="822"/>
                  </a:lnTo>
                  <a:lnTo>
                    <a:pt x="446" y="824"/>
                  </a:lnTo>
                  <a:lnTo>
                    <a:pt x="459" y="826"/>
                  </a:lnTo>
                  <a:lnTo>
                    <a:pt x="471" y="828"/>
                  </a:lnTo>
                  <a:lnTo>
                    <a:pt x="483" y="829"/>
                  </a:lnTo>
                  <a:lnTo>
                    <a:pt x="495" y="831"/>
                  </a:lnTo>
                  <a:lnTo>
                    <a:pt x="507" y="832"/>
                  </a:lnTo>
                  <a:lnTo>
                    <a:pt x="520" y="834"/>
                  </a:lnTo>
                  <a:lnTo>
                    <a:pt x="532" y="834"/>
                  </a:lnTo>
                  <a:lnTo>
                    <a:pt x="544" y="834"/>
                  </a:lnTo>
                  <a:lnTo>
                    <a:pt x="557" y="834"/>
                  </a:lnTo>
                  <a:lnTo>
                    <a:pt x="569" y="834"/>
                  </a:lnTo>
                  <a:lnTo>
                    <a:pt x="583" y="832"/>
                  </a:lnTo>
                  <a:lnTo>
                    <a:pt x="596" y="831"/>
                  </a:lnTo>
                  <a:lnTo>
                    <a:pt x="645" y="831"/>
                  </a:lnTo>
                  <a:lnTo>
                    <a:pt x="652" y="882"/>
                  </a:lnTo>
                  <a:lnTo>
                    <a:pt x="649" y="931"/>
                  </a:lnTo>
                  <a:lnTo>
                    <a:pt x="649" y="1017"/>
                  </a:lnTo>
                  <a:lnTo>
                    <a:pt x="638" y="1045"/>
                  </a:lnTo>
                  <a:lnTo>
                    <a:pt x="638" y="1078"/>
                  </a:lnTo>
                  <a:lnTo>
                    <a:pt x="642" y="1113"/>
                  </a:lnTo>
                  <a:lnTo>
                    <a:pt x="623" y="1235"/>
                  </a:lnTo>
                  <a:lnTo>
                    <a:pt x="610" y="1272"/>
                  </a:lnTo>
                  <a:lnTo>
                    <a:pt x="617" y="1298"/>
                  </a:lnTo>
                  <a:lnTo>
                    <a:pt x="627" y="1311"/>
                  </a:lnTo>
                  <a:lnTo>
                    <a:pt x="637" y="1318"/>
                  </a:lnTo>
                  <a:lnTo>
                    <a:pt x="627" y="1337"/>
                  </a:lnTo>
                  <a:lnTo>
                    <a:pt x="632" y="1383"/>
                  </a:lnTo>
                  <a:lnTo>
                    <a:pt x="680" y="1391"/>
                  </a:lnTo>
                  <a:lnTo>
                    <a:pt x="720" y="1387"/>
                  </a:lnTo>
                  <a:lnTo>
                    <a:pt x="706" y="1341"/>
                  </a:lnTo>
                  <a:lnTo>
                    <a:pt x="694" y="1318"/>
                  </a:lnTo>
                  <a:lnTo>
                    <a:pt x="663" y="1296"/>
                  </a:lnTo>
                  <a:lnTo>
                    <a:pt x="666" y="1248"/>
                  </a:lnTo>
                  <a:lnTo>
                    <a:pt x="670" y="1173"/>
                  </a:lnTo>
                  <a:lnTo>
                    <a:pt x="683" y="1124"/>
                  </a:lnTo>
                  <a:lnTo>
                    <a:pt x="693" y="1102"/>
                  </a:lnTo>
                  <a:lnTo>
                    <a:pt x="697" y="1047"/>
                  </a:lnTo>
                  <a:lnTo>
                    <a:pt x="727" y="988"/>
                  </a:lnTo>
                  <a:lnTo>
                    <a:pt x="710" y="1089"/>
                  </a:lnTo>
                  <a:lnTo>
                    <a:pt x="721" y="1165"/>
                  </a:lnTo>
                  <a:lnTo>
                    <a:pt x="715" y="1230"/>
                  </a:lnTo>
                  <a:lnTo>
                    <a:pt x="710" y="1241"/>
                  </a:lnTo>
                  <a:lnTo>
                    <a:pt x="706" y="1252"/>
                  </a:lnTo>
                  <a:lnTo>
                    <a:pt x="708" y="1263"/>
                  </a:lnTo>
                  <a:lnTo>
                    <a:pt x="718" y="1280"/>
                  </a:lnTo>
                  <a:lnTo>
                    <a:pt x="732" y="1294"/>
                  </a:lnTo>
                  <a:lnTo>
                    <a:pt x="728" y="1311"/>
                  </a:lnTo>
                  <a:lnTo>
                    <a:pt x="732" y="1359"/>
                  </a:lnTo>
                  <a:lnTo>
                    <a:pt x="774" y="1351"/>
                  </a:lnTo>
                  <a:lnTo>
                    <a:pt x="803" y="1353"/>
                  </a:lnTo>
                  <a:lnTo>
                    <a:pt x="801" y="1321"/>
                  </a:lnTo>
                  <a:lnTo>
                    <a:pt x="784" y="1308"/>
                  </a:lnTo>
                  <a:lnTo>
                    <a:pt x="759" y="1262"/>
                  </a:lnTo>
                  <a:lnTo>
                    <a:pt x="753" y="1177"/>
                  </a:lnTo>
                  <a:lnTo>
                    <a:pt x="768" y="1089"/>
                  </a:lnTo>
                  <a:lnTo>
                    <a:pt x="769" y="1063"/>
                  </a:lnTo>
                  <a:lnTo>
                    <a:pt x="777" y="1018"/>
                  </a:lnTo>
                  <a:lnTo>
                    <a:pt x="787" y="994"/>
                  </a:lnTo>
                  <a:lnTo>
                    <a:pt x="801" y="961"/>
                  </a:lnTo>
                  <a:lnTo>
                    <a:pt x="813" y="903"/>
                  </a:lnTo>
                  <a:lnTo>
                    <a:pt x="830" y="842"/>
                  </a:lnTo>
                  <a:lnTo>
                    <a:pt x="852" y="827"/>
                  </a:lnTo>
                  <a:lnTo>
                    <a:pt x="868" y="814"/>
                  </a:lnTo>
                  <a:lnTo>
                    <a:pt x="881" y="805"/>
                  </a:lnTo>
                  <a:lnTo>
                    <a:pt x="890" y="796"/>
                  </a:lnTo>
                  <a:lnTo>
                    <a:pt x="897" y="785"/>
                  </a:lnTo>
                  <a:lnTo>
                    <a:pt x="905" y="771"/>
                  </a:lnTo>
                  <a:lnTo>
                    <a:pt x="913" y="754"/>
                  </a:lnTo>
                  <a:lnTo>
                    <a:pt x="924" y="731"/>
                  </a:lnTo>
                  <a:lnTo>
                    <a:pt x="942" y="684"/>
                  </a:lnTo>
                  <a:lnTo>
                    <a:pt x="964" y="656"/>
                  </a:lnTo>
                  <a:lnTo>
                    <a:pt x="985" y="627"/>
                  </a:lnTo>
                  <a:lnTo>
                    <a:pt x="1006" y="598"/>
                  </a:lnTo>
                  <a:lnTo>
                    <a:pt x="1025" y="568"/>
                  </a:lnTo>
                  <a:lnTo>
                    <a:pt x="1042" y="538"/>
                  </a:lnTo>
                  <a:lnTo>
                    <a:pt x="1057" y="509"/>
                  </a:lnTo>
                  <a:lnTo>
                    <a:pt x="1068" y="481"/>
                  </a:lnTo>
                  <a:lnTo>
                    <a:pt x="1078" y="455"/>
                  </a:lnTo>
                  <a:lnTo>
                    <a:pt x="1081" y="412"/>
                  </a:lnTo>
                  <a:lnTo>
                    <a:pt x="1081" y="373"/>
                  </a:lnTo>
                  <a:lnTo>
                    <a:pt x="1088" y="327"/>
                  </a:lnTo>
                  <a:lnTo>
                    <a:pt x="1104" y="326"/>
                  </a:lnTo>
                  <a:lnTo>
                    <a:pt x="1117" y="325"/>
                  </a:lnTo>
                  <a:lnTo>
                    <a:pt x="1127" y="320"/>
                  </a:lnTo>
                  <a:lnTo>
                    <a:pt x="1136" y="315"/>
                  </a:lnTo>
                  <a:lnTo>
                    <a:pt x="1143" y="307"/>
                  </a:lnTo>
                  <a:lnTo>
                    <a:pt x="1150" y="297"/>
                  </a:lnTo>
                  <a:lnTo>
                    <a:pt x="1155" y="284"/>
                  </a:lnTo>
                  <a:lnTo>
                    <a:pt x="1161" y="269"/>
                  </a:lnTo>
                  <a:lnTo>
                    <a:pt x="1171" y="242"/>
                  </a:lnTo>
                  <a:lnTo>
                    <a:pt x="1147" y="257"/>
                  </a:lnTo>
                  <a:lnTo>
                    <a:pt x="1119" y="257"/>
                  </a:lnTo>
                  <a:lnTo>
                    <a:pt x="1074" y="257"/>
                  </a:lnTo>
                  <a:lnTo>
                    <a:pt x="1112" y="238"/>
                  </a:lnTo>
                  <a:lnTo>
                    <a:pt x="1128" y="234"/>
                  </a:lnTo>
                  <a:lnTo>
                    <a:pt x="1142" y="229"/>
                  </a:lnTo>
                  <a:lnTo>
                    <a:pt x="1157" y="225"/>
                  </a:lnTo>
                  <a:lnTo>
                    <a:pt x="1170" y="220"/>
                  </a:lnTo>
                  <a:lnTo>
                    <a:pt x="1184" y="215"/>
                  </a:lnTo>
                  <a:lnTo>
                    <a:pt x="1195" y="211"/>
                  </a:lnTo>
                  <a:lnTo>
                    <a:pt x="1208" y="205"/>
                  </a:lnTo>
                  <a:lnTo>
                    <a:pt x="1221" y="200"/>
                  </a:lnTo>
                  <a:lnTo>
                    <a:pt x="1232" y="195"/>
                  </a:lnTo>
                  <a:lnTo>
                    <a:pt x="1244" y="189"/>
                  </a:lnTo>
                  <a:lnTo>
                    <a:pt x="1256" y="183"/>
                  </a:lnTo>
                  <a:lnTo>
                    <a:pt x="1269" y="176"/>
                  </a:lnTo>
                  <a:lnTo>
                    <a:pt x="1282" y="169"/>
                  </a:lnTo>
                  <a:lnTo>
                    <a:pt x="1294" y="162"/>
                  </a:lnTo>
                  <a:lnTo>
                    <a:pt x="1308" y="154"/>
                  </a:lnTo>
                  <a:lnTo>
                    <a:pt x="1322" y="146"/>
                  </a:lnTo>
                  <a:lnTo>
                    <a:pt x="1339" y="130"/>
                  </a:lnTo>
                  <a:lnTo>
                    <a:pt x="1352" y="116"/>
                  </a:lnTo>
                  <a:lnTo>
                    <a:pt x="1362" y="104"/>
                  </a:lnTo>
                  <a:lnTo>
                    <a:pt x="1368" y="92"/>
                  </a:lnTo>
                  <a:lnTo>
                    <a:pt x="1372" y="78"/>
                  </a:lnTo>
                  <a:lnTo>
                    <a:pt x="1373" y="63"/>
                  </a:lnTo>
                  <a:lnTo>
                    <a:pt x="1371" y="45"/>
                  </a:lnTo>
                  <a:lnTo>
                    <a:pt x="1367" y="22"/>
                  </a:lnTo>
                  <a:lnTo>
                    <a:pt x="1364" y="39"/>
                  </a:lnTo>
                  <a:lnTo>
                    <a:pt x="1360" y="53"/>
                  </a:lnTo>
                  <a:lnTo>
                    <a:pt x="1358" y="64"/>
                  </a:lnTo>
                  <a:lnTo>
                    <a:pt x="1354" y="74"/>
                  </a:lnTo>
                  <a:lnTo>
                    <a:pt x="1350" y="82"/>
                  </a:lnTo>
                  <a:lnTo>
                    <a:pt x="1344" y="91"/>
                  </a:lnTo>
                  <a:lnTo>
                    <a:pt x="1335" y="100"/>
                  </a:lnTo>
                  <a:lnTo>
                    <a:pt x="1322" y="111"/>
                  </a:lnTo>
                  <a:lnTo>
                    <a:pt x="1283" y="143"/>
                  </a:lnTo>
                  <a:lnTo>
                    <a:pt x="1289" y="121"/>
                  </a:lnTo>
                  <a:lnTo>
                    <a:pt x="1290" y="100"/>
                  </a:lnTo>
                  <a:lnTo>
                    <a:pt x="1283" y="79"/>
                  </a:lnTo>
                  <a:lnTo>
                    <a:pt x="1267" y="61"/>
                  </a:lnTo>
                  <a:lnTo>
                    <a:pt x="1273" y="100"/>
                  </a:lnTo>
                  <a:lnTo>
                    <a:pt x="1262" y="136"/>
                  </a:lnTo>
                  <a:lnTo>
                    <a:pt x="1251" y="147"/>
                  </a:lnTo>
                  <a:lnTo>
                    <a:pt x="1240" y="158"/>
                  </a:lnTo>
                  <a:lnTo>
                    <a:pt x="1230" y="165"/>
                  </a:lnTo>
                  <a:lnTo>
                    <a:pt x="1221" y="172"/>
                  </a:lnTo>
                  <a:lnTo>
                    <a:pt x="1209" y="177"/>
                  </a:lnTo>
                  <a:lnTo>
                    <a:pt x="1196" y="183"/>
                  </a:lnTo>
                  <a:lnTo>
                    <a:pt x="1184" y="189"/>
                  </a:lnTo>
                  <a:lnTo>
                    <a:pt x="1168" y="196"/>
                  </a:lnTo>
                  <a:lnTo>
                    <a:pt x="1116" y="214"/>
                  </a:lnTo>
                  <a:lnTo>
                    <a:pt x="1081" y="225"/>
                  </a:lnTo>
                  <a:lnTo>
                    <a:pt x="1123" y="189"/>
                  </a:lnTo>
                  <a:lnTo>
                    <a:pt x="1127" y="161"/>
                  </a:lnTo>
                  <a:lnTo>
                    <a:pt x="1125" y="142"/>
                  </a:lnTo>
                  <a:lnTo>
                    <a:pt x="1119" y="123"/>
                  </a:lnTo>
                  <a:lnTo>
                    <a:pt x="1110" y="96"/>
                  </a:lnTo>
                  <a:lnTo>
                    <a:pt x="1109" y="114"/>
                  </a:lnTo>
                  <a:lnTo>
                    <a:pt x="1109" y="129"/>
                  </a:lnTo>
                  <a:lnTo>
                    <a:pt x="1108" y="140"/>
                  </a:lnTo>
                  <a:lnTo>
                    <a:pt x="1106" y="151"/>
                  </a:lnTo>
                  <a:lnTo>
                    <a:pt x="1102" y="160"/>
                  </a:lnTo>
                  <a:lnTo>
                    <a:pt x="1096" y="169"/>
                  </a:lnTo>
                  <a:lnTo>
                    <a:pt x="1087" y="180"/>
                  </a:lnTo>
                  <a:lnTo>
                    <a:pt x="1074" y="192"/>
                  </a:lnTo>
                  <a:lnTo>
                    <a:pt x="1059" y="196"/>
                  </a:lnTo>
                  <a:lnTo>
                    <a:pt x="1049" y="199"/>
                  </a:lnTo>
                  <a:lnTo>
                    <a:pt x="1042" y="203"/>
                  </a:lnTo>
                  <a:lnTo>
                    <a:pt x="1037" y="208"/>
                  </a:lnTo>
                  <a:lnTo>
                    <a:pt x="1035" y="214"/>
                  </a:lnTo>
                  <a:lnTo>
                    <a:pt x="1034" y="223"/>
                  </a:lnTo>
                  <a:lnTo>
                    <a:pt x="1032" y="235"/>
                  </a:lnTo>
                  <a:lnTo>
                    <a:pt x="1028" y="249"/>
                  </a:lnTo>
                  <a:lnTo>
                    <a:pt x="1011" y="249"/>
                  </a:lnTo>
                  <a:lnTo>
                    <a:pt x="970" y="249"/>
                  </a:lnTo>
                  <a:lnTo>
                    <a:pt x="962" y="231"/>
                  </a:lnTo>
                  <a:lnTo>
                    <a:pt x="945" y="214"/>
                  </a:lnTo>
                  <a:lnTo>
                    <a:pt x="902" y="189"/>
                  </a:lnTo>
                  <a:lnTo>
                    <a:pt x="898" y="176"/>
                  </a:lnTo>
                  <a:lnTo>
                    <a:pt x="893" y="164"/>
                  </a:lnTo>
                  <a:lnTo>
                    <a:pt x="887" y="152"/>
                  </a:lnTo>
                  <a:lnTo>
                    <a:pt x="882" y="139"/>
                  </a:lnTo>
                  <a:lnTo>
                    <a:pt x="877" y="127"/>
                  </a:lnTo>
                  <a:lnTo>
                    <a:pt x="871" y="115"/>
                  </a:lnTo>
                  <a:lnTo>
                    <a:pt x="866" y="102"/>
                  </a:lnTo>
                  <a:lnTo>
                    <a:pt x="861" y="90"/>
                  </a:lnTo>
                  <a:lnTo>
                    <a:pt x="857" y="120"/>
                  </a:lnTo>
                  <a:lnTo>
                    <a:pt x="860" y="145"/>
                  </a:lnTo>
                  <a:lnTo>
                    <a:pt x="867" y="168"/>
                  </a:lnTo>
                  <a:lnTo>
                    <a:pt x="882" y="196"/>
                  </a:lnTo>
                  <a:lnTo>
                    <a:pt x="854" y="192"/>
                  </a:lnTo>
                  <a:close/>
                </a:path>
              </a:pathLst>
            </a:custGeom>
            <a:solidFill>
              <a:srgbClr val="000F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31"/>
            <p:cNvSpPr>
              <a:spLocks/>
            </p:cNvSpPr>
            <p:nvPr/>
          </p:nvSpPr>
          <p:spPr bwMode="auto">
            <a:xfrm>
              <a:off x="6556064" y="2141482"/>
              <a:ext cx="667505" cy="1137088"/>
            </a:xfrm>
            <a:custGeom>
              <a:avLst/>
              <a:gdLst>
                <a:gd name="T0" fmla="*/ 193 w 345"/>
                <a:gd name="T1" fmla="*/ 29 h 586"/>
                <a:gd name="T2" fmla="*/ 163 w 345"/>
                <a:gd name="T3" fmla="*/ 97 h 586"/>
                <a:gd name="T4" fmla="*/ 174 w 345"/>
                <a:gd name="T5" fmla="*/ 106 h 586"/>
                <a:gd name="T6" fmla="*/ 190 w 345"/>
                <a:gd name="T7" fmla="*/ 97 h 586"/>
                <a:gd name="T8" fmla="*/ 201 w 345"/>
                <a:gd name="T9" fmla="*/ 138 h 586"/>
                <a:gd name="T10" fmla="*/ 174 w 345"/>
                <a:gd name="T11" fmla="*/ 196 h 586"/>
                <a:gd name="T12" fmla="*/ 202 w 345"/>
                <a:gd name="T13" fmla="*/ 232 h 586"/>
                <a:gd name="T14" fmla="*/ 204 w 345"/>
                <a:gd name="T15" fmla="*/ 242 h 586"/>
                <a:gd name="T16" fmla="*/ 232 w 345"/>
                <a:gd name="T17" fmla="*/ 270 h 586"/>
                <a:gd name="T18" fmla="*/ 299 w 345"/>
                <a:gd name="T19" fmla="*/ 190 h 586"/>
                <a:gd name="T20" fmla="*/ 310 w 345"/>
                <a:gd name="T21" fmla="*/ 190 h 586"/>
                <a:gd name="T22" fmla="*/ 260 w 345"/>
                <a:gd name="T23" fmla="*/ 264 h 586"/>
                <a:gd name="T24" fmla="*/ 216 w 345"/>
                <a:gd name="T25" fmla="*/ 282 h 586"/>
                <a:gd name="T26" fmla="*/ 173 w 345"/>
                <a:gd name="T27" fmla="*/ 262 h 586"/>
                <a:gd name="T28" fmla="*/ 168 w 345"/>
                <a:gd name="T29" fmla="*/ 198 h 586"/>
                <a:gd name="T30" fmla="*/ 143 w 345"/>
                <a:gd name="T31" fmla="*/ 217 h 586"/>
                <a:gd name="T32" fmla="*/ 130 w 345"/>
                <a:gd name="T33" fmla="*/ 304 h 586"/>
                <a:gd name="T34" fmla="*/ 120 w 345"/>
                <a:gd name="T35" fmla="*/ 273 h 586"/>
                <a:gd name="T36" fmla="*/ 129 w 345"/>
                <a:gd name="T37" fmla="*/ 212 h 586"/>
                <a:gd name="T38" fmla="*/ 114 w 345"/>
                <a:gd name="T39" fmla="*/ 207 h 586"/>
                <a:gd name="T40" fmla="*/ 97 w 345"/>
                <a:gd name="T41" fmla="*/ 215 h 586"/>
                <a:gd name="T42" fmla="*/ 75 w 345"/>
                <a:gd name="T43" fmla="*/ 282 h 586"/>
                <a:gd name="T44" fmla="*/ 104 w 345"/>
                <a:gd name="T45" fmla="*/ 372 h 586"/>
                <a:gd name="T46" fmla="*/ 73 w 345"/>
                <a:gd name="T47" fmla="*/ 439 h 586"/>
                <a:gd name="T48" fmla="*/ 47 w 345"/>
                <a:gd name="T49" fmla="*/ 471 h 586"/>
                <a:gd name="T50" fmla="*/ 17 w 345"/>
                <a:gd name="T51" fmla="*/ 504 h 586"/>
                <a:gd name="T52" fmla="*/ 19 w 345"/>
                <a:gd name="T53" fmla="*/ 532 h 586"/>
                <a:gd name="T54" fmla="*/ 69 w 345"/>
                <a:gd name="T55" fmla="*/ 495 h 586"/>
                <a:gd name="T56" fmla="*/ 105 w 345"/>
                <a:gd name="T57" fmla="*/ 445 h 586"/>
                <a:gd name="T58" fmla="*/ 117 w 345"/>
                <a:gd name="T59" fmla="*/ 456 h 586"/>
                <a:gd name="T60" fmla="*/ 85 w 345"/>
                <a:gd name="T61" fmla="*/ 503 h 586"/>
                <a:gd name="T62" fmla="*/ 46 w 345"/>
                <a:gd name="T63" fmla="*/ 557 h 586"/>
                <a:gd name="T64" fmla="*/ 165 w 345"/>
                <a:gd name="T65" fmla="*/ 508 h 586"/>
                <a:gd name="T66" fmla="*/ 159 w 345"/>
                <a:gd name="T67" fmla="*/ 437 h 586"/>
                <a:gd name="T68" fmla="*/ 240 w 345"/>
                <a:gd name="T69" fmla="*/ 377 h 586"/>
                <a:gd name="T70" fmla="*/ 286 w 345"/>
                <a:gd name="T71" fmla="*/ 307 h 586"/>
                <a:gd name="T72" fmla="*/ 328 w 345"/>
                <a:gd name="T73" fmla="*/ 224 h 586"/>
                <a:gd name="T74" fmla="*/ 338 w 345"/>
                <a:gd name="T75" fmla="*/ 100 h 586"/>
                <a:gd name="T76" fmla="*/ 318 w 345"/>
                <a:gd name="T77" fmla="*/ 106 h 586"/>
                <a:gd name="T78" fmla="*/ 304 w 345"/>
                <a:gd name="T79" fmla="*/ 127 h 586"/>
                <a:gd name="T80" fmla="*/ 310 w 345"/>
                <a:gd name="T81" fmla="*/ 59 h 586"/>
                <a:gd name="T82" fmla="*/ 254 w 345"/>
                <a:gd name="T83" fmla="*/ 70 h 586"/>
                <a:gd name="T84" fmla="*/ 291 w 345"/>
                <a:gd name="T85" fmla="*/ 18 h 586"/>
                <a:gd name="T86" fmla="*/ 213 w 345"/>
                <a:gd name="T87" fmla="*/ 15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45" h="586">
                  <a:moveTo>
                    <a:pt x="216" y="0"/>
                  </a:moveTo>
                  <a:lnTo>
                    <a:pt x="198" y="8"/>
                  </a:lnTo>
                  <a:lnTo>
                    <a:pt x="193" y="29"/>
                  </a:lnTo>
                  <a:lnTo>
                    <a:pt x="185" y="62"/>
                  </a:lnTo>
                  <a:lnTo>
                    <a:pt x="165" y="78"/>
                  </a:lnTo>
                  <a:lnTo>
                    <a:pt x="163" y="97"/>
                  </a:lnTo>
                  <a:lnTo>
                    <a:pt x="168" y="99"/>
                  </a:lnTo>
                  <a:lnTo>
                    <a:pt x="172" y="102"/>
                  </a:lnTo>
                  <a:lnTo>
                    <a:pt x="174" y="106"/>
                  </a:lnTo>
                  <a:lnTo>
                    <a:pt x="174" y="108"/>
                  </a:lnTo>
                  <a:lnTo>
                    <a:pt x="190" y="127"/>
                  </a:lnTo>
                  <a:lnTo>
                    <a:pt x="190" y="97"/>
                  </a:lnTo>
                  <a:lnTo>
                    <a:pt x="202" y="90"/>
                  </a:lnTo>
                  <a:lnTo>
                    <a:pt x="204" y="110"/>
                  </a:lnTo>
                  <a:lnTo>
                    <a:pt x="201" y="138"/>
                  </a:lnTo>
                  <a:lnTo>
                    <a:pt x="196" y="154"/>
                  </a:lnTo>
                  <a:lnTo>
                    <a:pt x="193" y="178"/>
                  </a:lnTo>
                  <a:lnTo>
                    <a:pt x="174" y="196"/>
                  </a:lnTo>
                  <a:lnTo>
                    <a:pt x="173" y="220"/>
                  </a:lnTo>
                  <a:lnTo>
                    <a:pt x="185" y="228"/>
                  </a:lnTo>
                  <a:lnTo>
                    <a:pt x="202" y="232"/>
                  </a:lnTo>
                  <a:lnTo>
                    <a:pt x="218" y="226"/>
                  </a:lnTo>
                  <a:lnTo>
                    <a:pt x="224" y="238"/>
                  </a:lnTo>
                  <a:lnTo>
                    <a:pt x="204" y="242"/>
                  </a:lnTo>
                  <a:lnTo>
                    <a:pt x="204" y="254"/>
                  </a:lnTo>
                  <a:lnTo>
                    <a:pt x="210" y="270"/>
                  </a:lnTo>
                  <a:lnTo>
                    <a:pt x="232" y="270"/>
                  </a:lnTo>
                  <a:lnTo>
                    <a:pt x="249" y="252"/>
                  </a:lnTo>
                  <a:lnTo>
                    <a:pt x="266" y="204"/>
                  </a:lnTo>
                  <a:lnTo>
                    <a:pt x="299" y="190"/>
                  </a:lnTo>
                  <a:lnTo>
                    <a:pt x="319" y="174"/>
                  </a:lnTo>
                  <a:lnTo>
                    <a:pt x="328" y="163"/>
                  </a:lnTo>
                  <a:lnTo>
                    <a:pt x="310" y="190"/>
                  </a:lnTo>
                  <a:lnTo>
                    <a:pt x="285" y="212"/>
                  </a:lnTo>
                  <a:lnTo>
                    <a:pt x="273" y="230"/>
                  </a:lnTo>
                  <a:lnTo>
                    <a:pt x="260" y="264"/>
                  </a:lnTo>
                  <a:lnTo>
                    <a:pt x="243" y="280"/>
                  </a:lnTo>
                  <a:lnTo>
                    <a:pt x="227" y="277"/>
                  </a:lnTo>
                  <a:lnTo>
                    <a:pt x="216" y="282"/>
                  </a:lnTo>
                  <a:lnTo>
                    <a:pt x="204" y="284"/>
                  </a:lnTo>
                  <a:lnTo>
                    <a:pt x="190" y="274"/>
                  </a:lnTo>
                  <a:lnTo>
                    <a:pt x="173" y="262"/>
                  </a:lnTo>
                  <a:lnTo>
                    <a:pt x="168" y="238"/>
                  </a:lnTo>
                  <a:lnTo>
                    <a:pt x="167" y="224"/>
                  </a:lnTo>
                  <a:lnTo>
                    <a:pt x="168" y="198"/>
                  </a:lnTo>
                  <a:lnTo>
                    <a:pt x="174" y="168"/>
                  </a:lnTo>
                  <a:lnTo>
                    <a:pt x="153" y="190"/>
                  </a:lnTo>
                  <a:lnTo>
                    <a:pt x="143" y="217"/>
                  </a:lnTo>
                  <a:lnTo>
                    <a:pt x="137" y="247"/>
                  </a:lnTo>
                  <a:lnTo>
                    <a:pt x="134" y="276"/>
                  </a:lnTo>
                  <a:lnTo>
                    <a:pt x="130" y="304"/>
                  </a:lnTo>
                  <a:lnTo>
                    <a:pt x="122" y="330"/>
                  </a:lnTo>
                  <a:lnTo>
                    <a:pt x="120" y="298"/>
                  </a:lnTo>
                  <a:lnTo>
                    <a:pt x="120" y="273"/>
                  </a:lnTo>
                  <a:lnTo>
                    <a:pt x="125" y="249"/>
                  </a:lnTo>
                  <a:lnTo>
                    <a:pt x="134" y="216"/>
                  </a:lnTo>
                  <a:lnTo>
                    <a:pt x="129" y="212"/>
                  </a:lnTo>
                  <a:lnTo>
                    <a:pt x="125" y="209"/>
                  </a:lnTo>
                  <a:lnTo>
                    <a:pt x="120" y="207"/>
                  </a:lnTo>
                  <a:lnTo>
                    <a:pt x="114" y="207"/>
                  </a:lnTo>
                  <a:lnTo>
                    <a:pt x="108" y="208"/>
                  </a:lnTo>
                  <a:lnTo>
                    <a:pt x="103" y="211"/>
                  </a:lnTo>
                  <a:lnTo>
                    <a:pt x="97" y="215"/>
                  </a:lnTo>
                  <a:lnTo>
                    <a:pt x="91" y="221"/>
                  </a:lnTo>
                  <a:lnTo>
                    <a:pt x="82" y="253"/>
                  </a:lnTo>
                  <a:lnTo>
                    <a:pt x="75" y="282"/>
                  </a:lnTo>
                  <a:lnTo>
                    <a:pt x="74" y="312"/>
                  </a:lnTo>
                  <a:lnTo>
                    <a:pt x="83" y="344"/>
                  </a:lnTo>
                  <a:lnTo>
                    <a:pt x="104" y="372"/>
                  </a:lnTo>
                  <a:lnTo>
                    <a:pt x="84" y="412"/>
                  </a:lnTo>
                  <a:lnTo>
                    <a:pt x="79" y="426"/>
                  </a:lnTo>
                  <a:lnTo>
                    <a:pt x="73" y="439"/>
                  </a:lnTo>
                  <a:lnTo>
                    <a:pt x="65" y="450"/>
                  </a:lnTo>
                  <a:lnTo>
                    <a:pt x="57" y="460"/>
                  </a:lnTo>
                  <a:lnTo>
                    <a:pt x="47" y="471"/>
                  </a:lnTo>
                  <a:lnTo>
                    <a:pt x="38" y="481"/>
                  </a:lnTo>
                  <a:lnTo>
                    <a:pt x="28" y="493"/>
                  </a:lnTo>
                  <a:lnTo>
                    <a:pt x="17" y="504"/>
                  </a:lnTo>
                  <a:lnTo>
                    <a:pt x="0" y="529"/>
                  </a:lnTo>
                  <a:lnTo>
                    <a:pt x="0" y="542"/>
                  </a:lnTo>
                  <a:lnTo>
                    <a:pt x="19" y="532"/>
                  </a:lnTo>
                  <a:lnTo>
                    <a:pt x="37" y="520"/>
                  </a:lnTo>
                  <a:lnTo>
                    <a:pt x="53" y="509"/>
                  </a:lnTo>
                  <a:lnTo>
                    <a:pt x="69" y="495"/>
                  </a:lnTo>
                  <a:lnTo>
                    <a:pt x="82" y="480"/>
                  </a:lnTo>
                  <a:lnTo>
                    <a:pt x="95" y="464"/>
                  </a:lnTo>
                  <a:lnTo>
                    <a:pt x="105" y="445"/>
                  </a:lnTo>
                  <a:lnTo>
                    <a:pt x="113" y="425"/>
                  </a:lnTo>
                  <a:lnTo>
                    <a:pt x="126" y="434"/>
                  </a:lnTo>
                  <a:lnTo>
                    <a:pt x="117" y="456"/>
                  </a:lnTo>
                  <a:lnTo>
                    <a:pt x="107" y="474"/>
                  </a:lnTo>
                  <a:lnTo>
                    <a:pt x="97" y="489"/>
                  </a:lnTo>
                  <a:lnTo>
                    <a:pt x="85" y="503"/>
                  </a:lnTo>
                  <a:lnTo>
                    <a:pt x="74" y="517"/>
                  </a:lnTo>
                  <a:lnTo>
                    <a:pt x="60" y="535"/>
                  </a:lnTo>
                  <a:lnTo>
                    <a:pt x="46" y="557"/>
                  </a:lnTo>
                  <a:lnTo>
                    <a:pt x="31" y="586"/>
                  </a:lnTo>
                  <a:lnTo>
                    <a:pt x="83" y="576"/>
                  </a:lnTo>
                  <a:lnTo>
                    <a:pt x="165" y="508"/>
                  </a:lnTo>
                  <a:lnTo>
                    <a:pt x="181" y="464"/>
                  </a:lnTo>
                  <a:lnTo>
                    <a:pt x="153" y="470"/>
                  </a:lnTo>
                  <a:lnTo>
                    <a:pt x="159" y="437"/>
                  </a:lnTo>
                  <a:lnTo>
                    <a:pt x="210" y="415"/>
                  </a:lnTo>
                  <a:lnTo>
                    <a:pt x="225" y="397"/>
                  </a:lnTo>
                  <a:lnTo>
                    <a:pt x="240" y="377"/>
                  </a:lnTo>
                  <a:lnTo>
                    <a:pt x="256" y="356"/>
                  </a:lnTo>
                  <a:lnTo>
                    <a:pt x="271" y="331"/>
                  </a:lnTo>
                  <a:lnTo>
                    <a:pt x="286" y="307"/>
                  </a:lnTo>
                  <a:lnTo>
                    <a:pt x="301" y="281"/>
                  </a:lnTo>
                  <a:lnTo>
                    <a:pt x="315" y="253"/>
                  </a:lnTo>
                  <a:lnTo>
                    <a:pt x="328" y="224"/>
                  </a:lnTo>
                  <a:lnTo>
                    <a:pt x="341" y="182"/>
                  </a:lnTo>
                  <a:lnTo>
                    <a:pt x="341" y="144"/>
                  </a:lnTo>
                  <a:lnTo>
                    <a:pt x="338" y="100"/>
                  </a:lnTo>
                  <a:lnTo>
                    <a:pt x="345" y="84"/>
                  </a:lnTo>
                  <a:lnTo>
                    <a:pt x="328" y="89"/>
                  </a:lnTo>
                  <a:lnTo>
                    <a:pt x="318" y="106"/>
                  </a:lnTo>
                  <a:lnTo>
                    <a:pt x="310" y="150"/>
                  </a:lnTo>
                  <a:lnTo>
                    <a:pt x="294" y="159"/>
                  </a:lnTo>
                  <a:lnTo>
                    <a:pt x="304" y="127"/>
                  </a:lnTo>
                  <a:lnTo>
                    <a:pt x="314" y="100"/>
                  </a:lnTo>
                  <a:lnTo>
                    <a:pt x="318" y="80"/>
                  </a:lnTo>
                  <a:lnTo>
                    <a:pt x="310" y="59"/>
                  </a:lnTo>
                  <a:lnTo>
                    <a:pt x="300" y="54"/>
                  </a:lnTo>
                  <a:lnTo>
                    <a:pt x="275" y="72"/>
                  </a:lnTo>
                  <a:lnTo>
                    <a:pt x="254" y="70"/>
                  </a:lnTo>
                  <a:lnTo>
                    <a:pt x="254" y="48"/>
                  </a:lnTo>
                  <a:lnTo>
                    <a:pt x="266" y="34"/>
                  </a:lnTo>
                  <a:lnTo>
                    <a:pt x="291" y="18"/>
                  </a:lnTo>
                  <a:lnTo>
                    <a:pt x="255" y="22"/>
                  </a:lnTo>
                  <a:lnTo>
                    <a:pt x="232" y="29"/>
                  </a:lnTo>
                  <a:lnTo>
                    <a:pt x="213" y="15"/>
                  </a:lnTo>
                  <a:lnTo>
                    <a:pt x="216" y="0"/>
                  </a:lnTo>
                  <a:close/>
                </a:path>
              </a:pathLst>
            </a:custGeom>
            <a:solidFill>
              <a:srgbClr val="6633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32"/>
            <p:cNvSpPr>
              <a:spLocks/>
            </p:cNvSpPr>
            <p:nvPr/>
          </p:nvSpPr>
          <p:spPr bwMode="auto">
            <a:xfrm>
              <a:off x="7025646" y="2308358"/>
              <a:ext cx="143591" cy="124187"/>
            </a:xfrm>
            <a:custGeom>
              <a:avLst/>
              <a:gdLst>
                <a:gd name="T0" fmla="*/ 48 w 73"/>
                <a:gd name="T1" fmla="*/ 0 h 65"/>
                <a:gd name="T2" fmla="*/ 23 w 73"/>
                <a:gd name="T3" fmla="*/ 4 h 65"/>
                <a:gd name="T4" fmla="*/ 17 w 73"/>
                <a:gd name="T5" fmla="*/ 19 h 65"/>
                <a:gd name="T6" fmla="*/ 11 w 73"/>
                <a:gd name="T7" fmla="*/ 32 h 65"/>
                <a:gd name="T8" fmla="*/ 0 w 73"/>
                <a:gd name="T9" fmla="*/ 36 h 65"/>
                <a:gd name="T10" fmla="*/ 0 w 73"/>
                <a:gd name="T11" fmla="*/ 49 h 65"/>
                <a:gd name="T12" fmla="*/ 18 w 73"/>
                <a:gd name="T13" fmla="*/ 54 h 65"/>
                <a:gd name="T14" fmla="*/ 23 w 73"/>
                <a:gd name="T15" fmla="*/ 60 h 65"/>
                <a:gd name="T16" fmla="*/ 29 w 73"/>
                <a:gd name="T17" fmla="*/ 64 h 65"/>
                <a:gd name="T18" fmla="*/ 35 w 73"/>
                <a:gd name="T19" fmla="*/ 65 h 65"/>
                <a:gd name="T20" fmla="*/ 40 w 73"/>
                <a:gd name="T21" fmla="*/ 65 h 65"/>
                <a:gd name="T22" fmla="*/ 44 w 73"/>
                <a:gd name="T23" fmla="*/ 62 h 65"/>
                <a:gd name="T24" fmla="*/ 49 w 73"/>
                <a:gd name="T25" fmla="*/ 59 h 65"/>
                <a:gd name="T26" fmla="*/ 52 w 73"/>
                <a:gd name="T27" fmla="*/ 53 h 65"/>
                <a:gd name="T28" fmla="*/ 57 w 73"/>
                <a:gd name="T29" fmla="*/ 46 h 65"/>
                <a:gd name="T30" fmla="*/ 61 w 73"/>
                <a:gd name="T31" fmla="*/ 27 h 65"/>
                <a:gd name="T32" fmla="*/ 73 w 73"/>
                <a:gd name="T33" fmla="*/ 6 h 65"/>
                <a:gd name="T34" fmla="*/ 48 w 73"/>
                <a:gd name="T35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3" h="65">
                  <a:moveTo>
                    <a:pt x="48" y="0"/>
                  </a:moveTo>
                  <a:lnTo>
                    <a:pt x="23" y="4"/>
                  </a:lnTo>
                  <a:lnTo>
                    <a:pt x="17" y="19"/>
                  </a:lnTo>
                  <a:lnTo>
                    <a:pt x="11" y="32"/>
                  </a:lnTo>
                  <a:lnTo>
                    <a:pt x="0" y="36"/>
                  </a:lnTo>
                  <a:lnTo>
                    <a:pt x="0" y="49"/>
                  </a:lnTo>
                  <a:lnTo>
                    <a:pt x="18" y="54"/>
                  </a:lnTo>
                  <a:lnTo>
                    <a:pt x="23" y="60"/>
                  </a:lnTo>
                  <a:lnTo>
                    <a:pt x="29" y="64"/>
                  </a:lnTo>
                  <a:lnTo>
                    <a:pt x="35" y="65"/>
                  </a:lnTo>
                  <a:lnTo>
                    <a:pt x="40" y="65"/>
                  </a:lnTo>
                  <a:lnTo>
                    <a:pt x="44" y="62"/>
                  </a:lnTo>
                  <a:lnTo>
                    <a:pt x="49" y="59"/>
                  </a:lnTo>
                  <a:lnTo>
                    <a:pt x="52" y="53"/>
                  </a:lnTo>
                  <a:lnTo>
                    <a:pt x="57" y="46"/>
                  </a:lnTo>
                  <a:lnTo>
                    <a:pt x="61" y="27"/>
                  </a:lnTo>
                  <a:lnTo>
                    <a:pt x="73" y="6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C1B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33"/>
            <p:cNvSpPr>
              <a:spLocks/>
            </p:cNvSpPr>
            <p:nvPr/>
          </p:nvSpPr>
          <p:spPr bwMode="auto">
            <a:xfrm>
              <a:off x="7200284" y="2168647"/>
              <a:ext cx="182400" cy="108664"/>
            </a:xfrm>
            <a:custGeom>
              <a:avLst/>
              <a:gdLst>
                <a:gd name="T0" fmla="*/ 3 w 94"/>
                <a:gd name="T1" fmla="*/ 50 h 56"/>
                <a:gd name="T2" fmla="*/ 0 w 94"/>
                <a:gd name="T3" fmla="*/ 31 h 56"/>
                <a:gd name="T4" fmla="*/ 5 w 94"/>
                <a:gd name="T5" fmla="*/ 16 h 56"/>
                <a:gd name="T6" fmla="*/ 31 w 94"/>
                <a:gd name="T7" fmla="*/ 2 h 56"/>
                <a:gd name="T8" fmla="*/ 58 w 94"/>
                <a:gd name="T9" fmla="*/ 0 h 56"/>
                <a:gd name="T10" fmla="*/ 94 w 94"/>
                <a:gd name="T11" fmla="*/ 1 h 56"/>
                <a:gd name="T12" fmla="*/ 69 w 94"/>
                <a:gd name="T13" fmla="*/ 34 h 56"/>
                <a:gd name="T14" fmla="*/ 51 w 94"/>
                <a:gd name="T15" fmla="*/ 48 h 56"/>
                <a:gd name="T16" fmla="*/ 36 w 94"/>
                <a:gd name="T17" fmla="*/ 54 h 56"/>
                <a:gd name="T18" fmla="*/ 16 w 94"/>
                <a:gd name="T19" fmla="*/ 56 h 56"/>
                <a:gd name="T20" fmla="*/ 26 w 94"/>
                <a:gd name="T21" fmla="*/ 45 h 56"/>
                <a:gd name="T22" fmla="*/ 39 w 94"/>
                <a:gd name="T23" fmla="*/ 32 h 56"/>
                <a:gd name="T24" fmla="*/ 53 w 94"/>
                <a:gd name="T25" fmla="*/ 16 h 56"/>
                <a:gd name="T26" fmla="*/ 26 w 94"/>
                <a:gd name="T27" fmla="*/ 26 h 56"/>
                <a:gd name="T28" fmla="*/ 14 w 94"/>
                <a:gd name="T29" fmla="*/ 38 h 56"/>
                <a:gd name="T30" fmla="*/ 3 w 94"/>
                <a:gd name="T31" fmla="*/ 5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4" h="56">
                  <a:moveTo>
                    <a:pt x="3" y="50"/>
                  </a:moveTo>
                  <a:lnTo>
                    <a:pt x="0" y="31"/>
                  </a:lnTo>
                  <a:lnTo>
                    <a:pt x="5" y="16"/>
                  </a:lnTo>
                  <a:lnTo>
                    <a:pt x="31" y="2"/>
                  </a:lnTo>
                  <a:lnTo>
                    <a:pt x="58" y="0"/>
                  </a:lnTo>
                  <a:lnTo>
                    <a:pt x="94" y="1"/>
                  </a:lnTo>
                  <a:lnTo>
                    <a:pt x="69" y="34"/>
                  </a:lnTo>
                  <a:lnTo>
                    <a:pt x="51" y="48"/>
                  </a:lnTo>
                  <a:lnTo>
                    <a:pt x="36" y="54"/>
                  </a:lnTo>
                  <a:lnTo>
                    <a:pt x="16" y="56"/>
                  </a:lnTo>
                  <a:lnTo>
                    <a:pt x="26" y="45"/>
                  </a:lnTo>
                  <a:lnTo>
                    <a:pt x="39" y="32"/>
                  </a:lnTo>
                  <a:lnTo>
                    <a:pt x="53" y="16"/>
                  </a:lnTo>
                  <a:lnTo>
                    <a:pt x="26" y="26"/>
                  </a:lnTo>
                  <a:lnTo>
                    <a:pt x="14" y="38"/>
                  </a:lnTo>
                  <a:lnTo>
                    <a:pt x="3" y="50"/>
                  </a:lnTo>
                  <a:close/>
                </a:path>
              </a:pathLst>
            </a:custGeom>
            <a:solidFill>
              <a:srgbClr val="C1B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34"/>
            <p:cNvSpPr>
              <a:spLocks/>
            </p:cNvSpPr>
            <p:nvPr/>
          </p:nvSpPr>
          <p:spPr bwMode="auto">
            <a:xfrm>
              <a:off x="6882055" y="2521804"/>
              <a:ext cx="135829" cy="131949"/>
            </a:xfrm>
            <a:custGeom>
              <a:avLst/>
              <a:gdLst>
                <a:gd name="T0" fmla="*/ 11 w 71"/>
                <a:gd name="T1" fmla="*/ 2 h 68"/>
                <a:gd name="T2" fmla="*/ 28 w 71"/>
                <a:gd name="T3" fmla="*/ 0 h 68"/>
                <a:gd name="T4" fmla="*/ 44 w 71"/>
                <a:gd name="T5" fmla="*/ 4 h 68"/>
                <a:gd name="T6" fmla="*/ 53 w 71"/>
                <a:gd name="T7" fmla="*/ 6 h 68"/>
                <a:gd name="T8" fmla="*/ 58 w 71"/>
                <a:gd name="T9" fmla="*/ 24 h 68"/>
                <a:gd name="T10" fmla="*/ 67 w 71"/>
                <a:gd name="T11" fmla="*/ 28 h 68"/>
                <a:gd name="T12" fmla="*/ 70 w 71"/>
                <a:gd name="T13" fmla="*/ 38 h 68"/>
                <a:gd name="T14" fmla="*/ 70 w 71"/>
                <a:gd name="T15" fmla="*/ 48 h 68"/>
                <a:gd name="T16" fmla="*/ 71 w 71"/>
                <a:gd name="T17" fmla="*/ 57 h 68"/>
                <a:gd name="T18" fmla="*/ 66 w 71"/>
                <a:gd name="T19" fmla="*/ 68 h 68"/>
                <a:gd name="T20" fmla="*/ 58 w 71"/>
                <a:gd name="T21" fmla="*/ 61 h 68"/>
                <a:gd name="T22" fmla="*/ 62 w 71"/>
                <a:gd name="T23" fmla="*/ 44 h 68"/>
                <a:gd name="T24" fmla="*/ 50 w 71"/>
                <a:gd name="T25" fmla="*/ 38 h 68"/>
                <a:gd name="T26" fmla="*/ 34 w 71"/>
                <a:gd name="T27" fmla="*/ 38 h 68"/>
                <a:gd name="T28" fmla="*/ 14 w 71"/>
                <a:gd name="T29" fmla="*/ 38 h 68"/>
                <a:gd name="T30" fmla="*/ 0 w 71"/>
                <a:gd name="T31" fmla="*/ 34 h 68"/>
                <a:gd name="T32" fmla="*/ 0 w 71"/>
                <a:gd name="T33" fmla="*/ 27 h 68"/>
                <a:gd name="T34" fmla="*/ 2 w 71"/>
                <a:gd name="T35" fmla="*/ 18 h 68"/>
                <a:gd name="T36" fmla="*/ 4 w 71"/>
                <a:gd name="T37" fmla="*/ 10 h 68"/>
                <a:gd name="T38" fmla="*/ 11 w 71"/>
                <a:gd name="T39" fmla="*/ 2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1" h="68">
                  <a:moveTo>
                    <a:pt x="11" y="2"/>
                  </a:moveTo>
                  <a:lnTo>
                    <a:pt x="28" y="0"/>
                  </a:lnTo>
                  <a:lnTo>
                    <a:pt x="44" y="4"/>
                  </a:lnTo>
                  <a:lnTo>
                    <a:pt x="53" y="6"/>
                  </a:lnTo>
                  <a:lnTo>
                    <a:pt x="58" y="24"/>
                  </a:lnTo>
                  <a:lnTo>
                    <a:pt x="67" y="28"/>
                  </a:lnTo>
                  <a:lnTo>
                    <a:pt x="70" y="38"/>
                  </a:lnTo>
                  <a:lnTo>
                    <a:pt x="70" y="48"/>
                  </a:lnTo>
                  <a:lnTo>
                    <a:pt x="71" y="57"/>
                  </a:lnTo>
                  <a:lnTo>
                    <a:pt x="66" y="68"/>
                  </a:lnTo>
                  <a:lnTo>
                    <a:pt x="58" y="61"/>
                  </a:lnTo>
                  <a:lnTo>
                    <a:pt x="62" y="44"/>
                  </a:lnTo>
                  <a:lnTo>
                    <a:pt x="50" y="38"/>
                  </a:lnTo>
                  <a:lnTo>
                    <a:pt x="34" y="38"/>
                  </a:lnTo>
                  <a:lnTo>
                    <a:pt x="14" y="38"/>
                  </a:lnTo>
                  <a:lnTo>
                    <a:pt x="0" y="34"/>
                  </a:lnTo>
                  <a:lnTo>
                    <a:pt x="0" y="27"/>
                  </a:lnTo>
                  <a:lnTo>
                    <a:pt x="2" y="18"/>
                  </a:lnTo>
                  <a:lnTo>
                    <a:pt x="4" y="10"/>
                  </a:lnTo>
                  <a:lnTo>
                    <a:pt x="11" y="2"/>
                  </a:lnTo>
                  <a:close/>
                </a:path>
              </a:pathLst>
            </a:custGeom>
            <a:solidFill>
              <a:srgbClr val="C1B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35"/>
            <p:cNvSpPr>
              <a:spLocks/>
            </p:cNvSpPr>
            <p:nvPr/>
          </p:nvSpPr>
          <p:spPr bwMode="auto">
            <a:xfrm>
              <a:off x="7045050" y="2502400"/>
              <a:ext cx="155234" cy="194042"/>
            </a:xfrm>
            <a:custGeom>
              <a:avLst/>
              <a:gdLst>
                <a:gd name="T0" fmla="*/ 25 w 78"/>
                <a:gd name="T1" fmla="*/ 44 h 99"/>
                <a:gd name="T2" fmla="*/ 39 w 78"/>
                <a:gd name="T3" fmla="*/ 30 h 99"/>
                <a:gd name="T4" fmla="*/ 62 w 78"/>
                <a:gd name="T5" fmla="*/ 20 h 99"/>
                <a:gd name="T6" fmla="*/ 78 w 78"/>
                <a:gd name="T7" fmla="*/ 0 h 99"/>
                <a:gd name="T8" fmla="*/ 76 w 78"/>
                <a:gd name="T9" fmla="*/ 38 h 99"/>
                <a:gd name="T10" fmla="*/ 59 w 78"/>
                <a:gd name="T11" fmla="*/ 78 h 99"/>
                <a:gd name="T12" fmla="*/ 48 w 78"/>
                <a:gd name="T13" fmla="*/ 99 h 99"/>
                <a:gd name="T14" fmla="*/ 34 w 78"/>
                <a:gd name="T15" fmla="*/ 99 h 99"/>
                <a:gd name="T16" fmla="*/ 15 w 78"/>
                <a:gd name="T17" fmla="*/ 98 h 99"/>
                <a:gd name="T18" fmla="*/ 11 w 78"/>
                <a:gd name="T19" fmla="*/ 86 h 99"/>
                <a:gd name="T20" fmla="*/ 0 w 78"/>
                <a:gd name="T21" fmla="*/ 84 h 99"/>
                <a:gd name="T22" fmla="*/ 8 w 78"/>
                <a:gd name="T23" fmla="*/ 58 h 99"/>
                <a:gd name="T24" fmla="*/ 25 w 78"/>
                <a:gd name="T25" fmla="*/ 44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" h="99">
                  <a:moveTo>
                    <a:pt x="25" y="44"/>
                  </a:moveTo>
                  <a:lnTo>
                    <a:pt x="39" y="30"/>
                  </a:lnTo>
                  <a:lnTo>
                    <a:pt x="62" y="20"/>
                  </a:lnTo>
                  <a:lnTo>
                    <a:pt x="78" y="0"/>
                  </a:lnTo>
                  <a:lnTo>
                    <a:pt x="76" y="38"/>
                  </a:lnTo>
                  <a:lnTo>
                    <a:pt x="59" y="78"/>
                  </a:lnTo>
                  <a:lnTo>
                    <a:pt x="48" y="99"/>
                  </a:lnTo>
                  <a:lnTo>
                    <a:pt x="34" y="99"/>
                  </a:lnTo>
                  <a:lnTo>
                    <a:pt x="15" y="98"/>
                  </a:lnTo>
                  <a:lnTo>
                    <a:pt x="11" y="86"/>
                  </a:lnTo>
                  <a:lnTo>
                    <a:pt x="0" y="84"/>
                  </a:lnTo>
                  <a:lnTo>
                    <a:pt x="8" y="58"/>
                  </a:lnTo>
                  <a:lnTo>
                    <a:pt x="25" y="44"/>
                  </a:lnTo>
                  <a:close/>
                </a:path>
              </a:pathLst>
            </a:custGeom>
            <a:solidFill>
              <a:srgbClr val="757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36"/>
            <p:cNvSpPr>
              <a:spLocks/>
            </p:cNvSpPr>
            <p:nvPr/>
          </p:nvSpPr>
          <p:spPr bwMode="auto">
            <a:xfrm>
              <a:off x="6765630" y="2153124"/>
              <a:ext cx="131949" cy="135830"/>
            </a:xfrm>
            <a:custGeom>
              <a:avLst/>
              <a:gdLst>
                <a:gd name="T0" fmla="*/ 10 w 69"/>
                <a:gd name="T1" fmla="*/ 0 h 70"/>
                <a:gd name="T2" fmla="*/ 40 w 69"/>
                <a:gd name="T3" fmla="*/ 25 h 70"/>
                <a:gd name="T4" fmla="*/ 43 w 69"/>
                <a:gd name="T5" fmla="*/ 44 h 70"/>
                <a:gd name="T6" fmla="*/ 69 w 69"/>
                <a:gd name="T7" fmla="*/ 55 h 70"/>
                <a:gd name="T8" fmla="*/ 63 w 69"/>
                <a:gd name="T9" fmla="*/ 57 h 70"/>
                <a:gd name="T10" fmla="*/ 32 w 69"/>
                <a:gd name="T11" fmla="*/ 45 h 70"/>
                <a:gd name="T12" fmla="*/ 37 w 69"/>
                <a:gd name="T13" fmla="*/ 60 h 70"/>
                <a:gd name="T14" fmla="*/ 63 w 69"/>
                <a:gd name="T15" fmla="*/ 70 h 70"/>
                <a:gd name="T16" fmla="*/ 34 w 69"/>
                <a:gd name="T17" fmla="*/ 70 h 70"/>
                <a:gd name="T18" fmla="*/ 10 w 69"/>
                <a:gd name="T19" fmla="*/ 52 h 70"/>
                <a:gd name="T20" fmla="*/ 0 w 69"/>
                <a:gd name="T21" fmla="*/ 22 h 70"/>
                <a:gd name="T22" fmla="*/ 10 w 69"/>
                <a:gd name="T23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9" h="70">
                  <a:moveTo>
                    <a:pt x="10" y="0"/>
                  </a:moveTo>
                  <a:lnTo>
                    <a:pt x="40" y="25"/>
                  </a:lnTo>
                  <a:lnTo>
                    <a:pt x="43" y="44"/>
                  </a:lnTo>
                  <a:lnTo>
                    <a:pt x="69" y="55"/>
                  </a:lnTo>
                  <a:lnTo>
                    <a:pt x="63" y="57"/>
                  </a:lnTo>
                  <a:lnTo>
                    <a:pt x="32" y="45"/>
                  </a:lnTo>
                  <a:lnTo>
                    <a:pt x="37" y="60"/>
                  </a:lnTo>
                  <a:lnTo>
                    <a:pt x="63" y="70"/>
                  </a:lnTo>
                  <a:lnTo>
                    <a:pt x="34" y="70"/>
                  </a:lnTo>
                  <a:lnTo>
                    <a:pt x="10" y="52"/>
                  </a:lnTo>
                  <a:lnTo>
                    <a:pt x="0" y="2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C1B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37"/>
            <p:cNvSpPr>
              <a:spLocks/>
            </p:cNvSpPr>
            <p:nvPr/>
          </p:nvSpPr>
          <p:spPr bwMode="auto">
            <a:xfrm>
              <a:off x="7037289" y="2335524"/>
              <a:ext cx="97021" cy="73736"/>
            </a:xfrm>
            <a:custGeom>
              <a:avLst/>
              <a:gdLst>
                <a:gd name="T0" fmla="*/ 50 w 50"/>
                <a:gd name="T1" fmla="*/ 0 h 38"/>
                <a:gd name="T2" fmla="*/ 36 w 50"/>
                <a:gd name="T3" fmla="*/ 5 h 38"/>
                <a:gd name="T4" fmla="*/ 24 w 50"/>
                <a:gd name="T5" fmla="*/ 0 h 38"/>
                <a:gd name="T6" fmla="*/ 12 w 50"/>
                <a:gd name="T7" fmla="*/ 13 h 38"/>
                <a:gd name="T8" fmla="*/ 11 w 50"/>
                <a:gd name="T9" fmla="*/ 30 h 38"/>
                <a:gd name="T10" fmla="*/ 0 w 50"/>
                <a:gd name="T11" fmla="*/ 38 h 38"/>
                <a:gd name="T12" fmla="*/ 20 w 50"/>
                <a:gd name="T13" fmla="*/ 30 h 38"/>
                <a:gd name="T14" fmla="*/ 36 w 50"/>
                <a:gd name="T15" fmla="*/ 32 h 38"/>
                <a:gd name="T16" fmla="*/ 45 w 50"/>
                <a:gd name="T17" fmla="*/ 22 h 38"/>
                <a:gd name="T18" fmla="*/ 45 w 50"/>
                <a:gd name="T19" fmla="*/ 10 h 38"/>
                <a:gd name="T20" fmla="*/ 50 w 50"/>
                <a:gd name="T21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0" h="38">
                  <a:moveTo>
                    <a:pt x="50" y="0"/>
                  </a:moveTo>
                  <a:lnTo>
                    <a:pt x="36" y="5"/>
                  </a:lnTo>
                  <a:lnTo>
                    <a:pt x="24" y="0"/>
                  </a:lnTo>
                  <a:lnTo>
                    <a:pt x="12" y="13"/>
                  </a:lnTo>
                  <a:lnTo>
                    <a:pt x="11" y="30"/>
                  </a:lnTo>
                  <a:lnTo>
                    <a:pt x="0" y="38"/>
                  </a:lnTo>
                  <a:lnTo>
                    <a:pt x="20" y="30"/>
                  </a:lnTo>
                  <a:lnTo>
                    <a:pt x="36" y="32"/>
                  </a:lnTo>
                  <a:lnTo>
                    <a:pt x="45" y="22"/>
                  </a:lnTo>
                  <a:lnTo>
                    <a:pt x="45" y="10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0000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38"/>
            <p:cNvSpPr>
              <a:spLocks/>
            </p:cNvSpPr>
            <p:nvPr/>
          </p:nvSpPr>
          <p:spPr bwMode="auto">
            <a:xfrm>
              <a:off x="6889817" y="2389856"/>
              <a:ext cx="38808" cy="77617"/>
            </a:xfrm>
            <a:custGeom>
              <a:avLst/>
              <a:gdLst>
                <a:gd name="T0" fmla="*/ 0 w 20"/>
                <a:gd name="T1" fmla="*/ 2 h 40"/>
                <a:gd name="T2" fmla="*/ 14 w 20"/>
                <a:gd name="T3" fmla="*/ 0 h 40"/>
                <a:gd name="T4" fmla="*/ 20 w 20"/>
                <a:gd name="T5" fmla="*/ 12 h 40"/>
                <a:gd name="T6" fmla="*/ 9 w 20"/>
                <a:gd name="T7" fmla="*/ 40 h 40"/>
                <a:gd name="T8" fmla="*/ 0 w 20"/>
                <a:gd name="T9" fmla="*/ 22 h 40"/>
                <a:gd name="T10" fmla="*/ 0 w 20"/>
                <a:gd name="T11" fmla="*/ 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40">
                  <a:moveTo>
                    <a:pt x="0" y="2"/>
                  </a:moveTo>
                  <a:lnTo>
                    <a:pt x="14" y="0"/>
                  </a:lnTo>
                  <a:lnTo>
                    <a:pt x="20" y="12"/>
                  </a:lnTo>
                  <a:lnTo>
                    <a:pt x="9" y="40"/>
                  </a:lnTo>
                  <a:lnTo>
                    <a:pt x="0" y="2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6633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39"/>
            <p:cNvSpPr>
              <a:spLocks/>
            </p:cNvSpPr>
            <p:nvPr/>
          </p:nvSpPr>
          <p:spPr bwMode="auto">
            <a:xfrm>
              <a:off x="5158962" y="2471353"/>
              <a:ext cx="1548455" cy="1715333"/>
            </a:xfrm>
            <a:custGeom>
              <a:avLst/>
              <a:gdLst>
                <a:gd name="T0" fmla="*/ 704 w 797"/>
                <a:gd name="T1" fmla="*/ 32 h 884"/>
                <a:gd name="T2" fmla="*/ 783 w 797"/>
                <a:gd name="T3" fmla="*/ 96 h 884"/>
                <a:gd name="T4" fmla="*/ 742 w 797"/>
                <a:gd name="T5" fmla="*/ 94 h 884"/>
                <a:gd name="T6" fmla="*/ 765 w 797"/>
                <a:gd name="T7" fmla="*/ 143 h 884"/>
                <a:gd name="T8" fmla="*/ 748 w 797"/>
                <a:gd name="T9" fmla="*/ 271 h 884"/>
                <a:gd name="T10" fmla="*/ 710 w 797"/>
                <a:gd name="T11" fmla="*/ 335 h 884"/>
                <a:gd name="T12" fmla="*/ 669 w 797"/>
                <a:gd name="T13" fmla="*/ 345 h 884"/>
                <a:gd name="T14" fmla="*/ 639 w 797"/>
                <a:gd name="T15" fmla="*/ 362 h 884"/>
                <a:gd name="T16" fmla="*/ 620 w 797"/>
                <a:gd name="T17" fmla="*/ 316 h 884"/>
                <a:gd name="T18" fmla="*/ 637 w 797"/>
                <a:gd name="T19" fmla="*/ 278 h 884"/>
                <a:gd name="T20" fmla="*/ 622 w 797"/>
                <a:gd name="T21" fmla="*/ 278 h 884"/>
                <a:gd name="T22" fmla="*/ 580 w 797"/>
                <a:gd name="T23" fmla="*/ 312 h 884"/>
                <a:gd name="T24" fmla="*/ 531 w 797"/>
                <a:gd name="T25" fmla="*/ 328 h 884"/>
                <a:gd name="T26" fmla="*/ 471 w 797"/>
                <a:gd name="T27" fmla="*/ 331 h 884"/>
                <a:gd name="T28" fmla="*/ 392 w 797"/>
                <a:gd name="T29" fmla="*/ 307 h 884"/>
                <a:gd name="T30" fmla="*/ 317 w 797"/>
                <a:gd name="T31" fmla="*/ 288 h 884"/>
                <a:gd name="T32" fmla="*/ 264 w 797"/>
                <a:gd name="T33" fmla="*/ 239 h 884"/>
                <a:gd name="T34" fmla="*/ 230 w 797"/>
                <a:gd name="T35" fmla="*/ 221 h 884"/>
                <a:gd name="T36" fmla="*/ 262 w 797"/>
                <a:gd name="T37" fmla="*/ 315 h 884"/>
                <a:gd name="T38" fmla="*/ 229 w 797"/>
                <a:gd name="T39" fmla="*/ 407 h 884"/>
                <a:gd name="T40" fmla="*/ 204 w 797"/>
                <a:gd name="T41" fmla="*/ 448 h 884"/>
                <a:gd name="T42" fmla="*/ 171 w 797"/>
                <a:gd name="T43" fmla="*/ 483 h 884"/>
                <a:gd name="T44" fmla="*/ 47 w 797"/>
                <a:gd name="T45" fmla="*/ 636 h 884"/>
                <a:gd name="T46" fmla="*/ 112 w 797"/>
                <a:gd name="T47" fmla="*/ 840 h 884"/>
                <a:gd name="T48" fmla="*/ 82 w 797"/>
                <a:gd name="T49" fmla="*/ 884 h 884"/>
                <a:gd name="T50" fmla="*/ 92 w 797"/>
                <a:gd name="T51" fmla="*/ 827 h 884"/>
                <a:gd name="T52" fmla="*/ 59 w 797"/>
                <a:gd name="T53" fmla="*/ 788 h 884"/>
                <a:gd name="T54" fmla="*/ 13 w 797"/>
                <a:gd name="T55" fmla="*/ 668 h 884"/>
                <a:gd name="T56" fmla="*/ 62 w 797"/>
                <a:gd name="T57" fmla="*/ 597 h 884"/>
                <a:gd name="T58" fmla="*/ 40 w 797"/>
                <a:gd name="T59" fmla="*/ 582 h 884"/>
                <a:gd name="T60" fmla="*/ 30 w 797"/>
                <a:gd name="T61" fmla="*/ 579 h 884"/>
                <a:gd name="T62" fmla="*/ 68 w 797"/>
                <a:gd name="T63" fmla="*/ 516 h 884"/>
                <a:gd name="T64" fmla="*/ 171 w 797"/>
                <a:gd name="T65" fmla="*/ 380 h 884"/>
                <a:gd name="T66" fmla="*/ 174 w 797"/>
                <a:gd name="T67" fmla="*/ 326 h 884"/>
                <a:gd name="T68" fmla="*/ 119 w 797"/>
                <a:gd name="T69" fmla="*/ 270 h 884"/>
                <a:gd name="T70" fmla="*/ 89 w 797"/>
                <a:gd name="T71" fmla="*/ 350 h 884"/>
                <a:gd name="T72" fmla="*/ 55 w 797"/>
                <a:gd name="T73" fmla="*/ 159 h 884"/>
                <a:gd name="T74" fmla="*/ 119 w 797"/>
                <a:gd name="T75" fmla="*/ 221 h 884"/>
                <a:gd name="T76" fmla="*/ 160 w 797"/>
                <a:gd name="T77" fmla="*/ 211 h 884"/>
                <a:gd name="T78" fmla="*/ 91 w 797"/>
                <a:gd name="T79" fmla="*/ 118 h 884"/>
                <a:gd name="T80" fmla="*/ 142 w 797"/>
                <a:gd name="T81" fmla="*/ 46 h 884"/>
                <a:gd name="T82" fmla="*/ 201 w 797"/>
                <a:gd name="T83" fmla="*/ 26 h 884"/>
                <a:gd name="T84" fmla="*/ 176 w 797"/>
                <a:gd name="T85" fmla="*/ 29 h 884"/>
                <a:gd name="T86" fmla="*/ 116 w 797"/>
                <a:gd name="T87" fmla="*/ 51 h 884"/>
                <a:gd name="T88" fmla="*/ 23 w 797"/>
                <a:gd name="T89" fmla="*/ 172 h 884"/>
                <a:gd name="T90" fmla="*/ 81 w 797"/>
                <a:gd name="T91" fmla="*/ 35 h 884"/>
                <a:gd name="T92" fmla="*/ 523 w 797"/>
                <a:gd name="T93" fmla="*/ 27 h 884"/>
                <a:gd name="T94" fmla="*/ 551 w 797"/>
                <a:gd name="T95" fmla="*/ 37 h 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797" h="884">
                  <a:moveTo>
                    <a:pt x="569" y="43"/>
                  </a:moveTo>
                  <a:lnTo>
                    <a:pt x="622" y="50"/>
                  </a:lnTo>
                  <a:lnTo>
                    <a:pt x="664" y="50"/>
                  </a:lnTo>
                  <a:lnTo>
                    <a:pt x="704" y="32"/>
                  </a:lnTo>
                  <a:lnTo>
                    <a:pt x="738" y="24"/>
                  </a:lnTo>
                  <a:lnTo>
                    <a:pt x="797" y="36"/>
                  </a:lnTo>
                  <a:lnTo>
                    <a:pt x="787" y="59"/>
                  </a:lnTo>
                  <a:lnTo>
                    <a:pt x="783" y="96"/>
                  </a:lnTo>
                  <a:lnTo>
                    <a:pt x="767" y="87"/>
                  </a:lnTo>
                  <a:lnTo>
                    <a:pt x="754" y="84"/>
                  </a:lnTo>
                  <a:lnTo>
                    <a:pt x="746" y="87"/>
                  </a:lnTo>
                  <a:lnTo>
                    <a:pt x="742" y="94"/>
                  </a:lnTo>
                  <a:lnTo>
                    <a:pt x="742" y="104"/>
                  </a:lnTo>
                  <a:lnTo>
                    <a:pt x="747" y="115"/>
                  </a:lnTo>
                  <a:lnTo>
                    <a:pt x="755" y="129"/>
                  </a:lnTo>
                  <a:lnTo>
                    <a:pt x="765" y="143"/>
                  </a:lnTo>
                  <a:lnTo>
                    <a:pt x="775" y="209"/>
                  </a:lnTo>
                  <a:lnTo>
                    <a:pt x="767" y="229"/>
                  </a:lnTo>
                  <a:lnTo>
                    <a:pt x="757" y="250"/>
                  </a:lnTo>
                  <a:lnTo>
                    <a:pt x="748" y="271"/>
                  </a:lnTo>
                  <a:lnTo>
                    <a:pt x="739" y="290"/>
                  </a:lnTo>
                  <a:lnTo>
                    <a:pt x="730" y="308"/>
                  </a:lnTo>
                  <a:lnTo>
                    <a:pt x="719" y="323"/>
                  </a:lnTo>
                  <a:lnTo>
                    <a:pt x="710" y="335"/>
                  </a:lnTo>
                  <a:lnTo>
                    <a:pt x="702" y="343"/>
                  </a:lnTo>
                  <a:lnTo>
                    <a:pt x="688" y="343"/>
                  </a:lnTo>
                  <a:lnTo>
                    <a:pt x="677" y="343"/>
                  </a:lnTo>
                  <a:lnTo>
                    <a:pt x="669" y="345"/>
                  </a:lnTo>
                  <a:lnTo>
                    <a:pt x="660" y="347"/>
                  </a:lnTo>
                  <a:lnTo>
                    <a:pt x="654" y="350"/>
                  </a:lnTo>
                  <a:lnTo>
                    <a:pt x="647" y="355"/>
                  </a:lnTo>
                  <a:lnTo>
                    <a:pt x="639" y="362"/>
                  </a:lnTo>
                  <a:lnTo>
                    <a:pt x="629" y="372"/>
                  </a:lnTo>
                  <a:lnTo>
                    <a:pt x="607" y="336"/>
                  </a:lnTo>
                  <a:lnTo>
                    <a:pt x="614" y="325"/>
                  </a:lnTo>
                  <a:lnTo>
                    <a:pt x="620" y="316"/>
                  </a:lnTo>
                  <a:lnTo>
                    <a:pt x="626" y="307"/>
                  </a:lnTo>
                  <a:lnTo>
                    <a:pt x="631" y="297"/>
                  </a:lnTo>
                  <a:lnTo>
                    <a:pt x="634" y="288"/>
                  </a:lnTo>
                  <a:lnTo>
                    <a:pt x="637" y="278"/>
                  </a:lnTo>
                  <a:lnTo>
                    <a:pt x="641" y="266"/>
                  </a:lnTo>
                  <a:lnTo>
                    <a:pt x="644" y="252"/>
                  </a:lnTo>
                  <a:lnTo>
                    <a:pt x="634" y="266"/>
                  </a:lnTo>
                  <a:lnTo>
                    <a:pt x="622" y="278"/>
                  </a:lnTo>
                  <a:lnTo>
                    <a:pt x="612" y="288"/>
                  </a:lnTo>
                  <a:lnTo>
                    <a:pt x="602" y="297"/>
                  </a:lnTo>
                  <a:lnTo>
                    <a:pt x="591" y="305"/>
                  </a:lnTo>
                  <a:lnTo>
                    <a:pt x="580" y="312"/>
                  </a:lnTo>
                  <a:lnTo>
                    <a:pt x="568" y="318"/>
                  </a:lnTo>
                  <a:lnTo>
                    <a:pt x="557" y="321"/>
                  </a:lnTo>
                  <a:lnTo>
                    <a:pt x="544" y="325"/>
                  </a:lnTo>
                  <a:lnTo>
                    <a:pt x="531" y="328"/>
                  </a:lnTo>
                  <a:lnTo>
                    <a:pt x="518" y="330"/>
                  </a:lnTo>
                  <a:lnTo>
                    <a:pt x="504" y="331"/>
                  </a:lnTo>
                  <a:lnTo>
                    <a:pt x="488" y="331"/>
                  </a:lnTo>
                  <a:lnTo>
                    <a:pt x="471" y="331"/>
                  </a:lnTo>
                  <a:lnTo>
                    <a:pt x="453" y="331"/>
                  </a:lnTo>
                  <a:lnTo>
                    <a:pt x="435" y="330"/>
                  </a:lnTo>
                  <a:lnTo>
                    <a:pt x="413" y="317"/>
                  </a:lnTo>
                  <a:lnTo>
                    <a:pt x="392" y="307"/>
                  </a:lnTo>
                  <a:lnTo>
                    <a:pt x="373" y="300"/>
                  </a:lnTo>
                  <a:lnTo>
                    <a:pt x="355" y="295"/>
                  </a:lnTo>
                  <a:lnTo>
                    <a:pt x="337" y="292"/>
                  </a:lnTo>
                  <a:lnTo>
                    <a:pt x="317" y="288"/>
                  </a:lnTo>
                  <a:lnTo>
                    <a:pt x="297" y="285"/>
                  </a:lnTo>
                  <a:lnTo>
                    <a:pt x="277" y="280"/>
                  </a:lnTo>
                  <a:lnTo>
                    <a:pt x="275" y="263"/>
                  </a:lnTo>
                  <a:lnTo>
                    <a:pt x="264" y="239"/>
                  </a:lnTo>
                  <a:lnTo>
                    <a:pt x="258" y="206"/>
                  </a:lnTo>
                  <a:lnTo>
                    <a:pt x="243" y="198"/>
                  </a:lnTo>
                  <a:lnTo>
                    <a:pt x="230" y="187"/>
                  </a:lnTo>
                  <a:lnTo>
                    <a:pt x="230" y="221"/>
                  </a:lnTo>
                  <a:lnTo>
                    <a:pt x="243" y="248"/>
                  </a:lnTo>
                  <a:lnTo>
                    <a:pt x="254" y="271"/>
                  </a:lnTo>
                  <a:lnTo>
                    <a:pt x="259" y="294"/>
                  </a:lnTo>
                  <a:lnTo>
                    <a:pt x="262" y="315"/>
                  </a:lnTo>
                  <a:lnTo>
                    <a:pt x="259" y="336"/>
                  </a:lnTo>
                  <a:lnTo>
                    <a:pt x="254" y="358"/>
                  </a:lnTo>
                  <a:lnTo>
                    <a:pt x="243" y="381"/>
                  </a:lnTo>
                  <a:lnTo>
                    <a:pt x="229" y="407"/>
                  </a:lnTo>
                  <a:lnTo>
                    <a:pt x="220" y="419"/>
                  </a:lnTo>
                  <a:lnTo>
                    <a:pt x="213" y="430"/>
                  </a:lnTo>
                  <a:lnTo>
                    <a:pt x="209" y="439"/>
                  </a:lnTo>
                  <a:lnTo>
                    <a:pt x="204" y="448"/>
                  </a:lnTo>
                  <a:lnTo>
                    <a:pt x="198" y="456"/>
                  </a:lnTo>
                  <a:lnTo>
                    <a:pt x="191" y="465"/>
                  </a:lnTo>
                  <a:lnTo>
                    <a:pt x="182" y="473"/>
                  </a:lnTo>
                  <a:lnTo>
                    <a:pt x="171" y="483"/>
                  </a:lnTo>
                  <a:lnTo>
                    <a:pt x="135" y="525"/>
                  </a:lnTo>
                  <a:lnTo>
                    <a:pt x="91" y="569"/>
                  </a:lnTo>
                  <a:lnTo>
                    <a:pt x="58" y="599"/>
                  </a:lnTo>
                  <a:lnTo>
                    <a:pt x="47" y="636"/>
                  </a:lnTo>
                  <a:lnTo>
                    <a:pt x="55" y="647"/>
                  </a:lnTo>
                  <a:lnTo>
                    <a:pt x="69" y="743"/>
                  </a:lnTo>
                  <a:lnTo>
                    <a:pt x="93" y="806"/>
                  </a:lnTo>
                  <a:lnTo>
                    <a:pt x="112" y="840"/>
                  </a:lnTo>
                  <a:lnTo>
                    <a:pt x="122" y="856"/>
                  </a:lnTo>
                  <a:lnTo>
                    <a:pt x="137" y="884"/>
                  </a:lnTo>
                  <a:lnTo>
                    <a:pt x="116" y="875"/>
                  </a:lnTo>
                  <a:lnTo>
                    <a:pt x="82" y="884"/>
                  </a:lnTo>
                  <a:lnTo>
                    <a:pt x="79" y="857"/>
                  </a:lnTo>
                  <a:lnTo>
                    <a:pt x="71" y="829"/>
                  </a:lnTo>
                  <a:lnTo>
                    <a:pt x="92" y="856"/>
                  </a:lnTo>
                  <a:lnTo>
                    <a:pt x="92" y="827"/>
                  </a:lnTo>
                  <a:lnTo>
                    <a:pt x="69" y="806"/>
                  </a:lnTo>
                  <a:lnTo>
                    <a:pt x="62" y="826"/>
                  </a:lnTo>
                  <a:lnTo>
                    <a:pt x="47" y="810"/>
                  </a:lnTo>
                  <a:lnTo>
                    <a:pt x="59" y="788"/>
                  </a:lnTo>
                  <a:lnTo>
                    <a:pt x="59" y="771"/>
                  </a:lnTo>
                  <a:lnTo>
                    <a:pt x="52" y="738"/>
                  </a:lnTo>
                  <a:lnTo>
                    <a:pt x="34" y="713"/>
                  </a:lnTo>
                  <a:lnTo>
                    <a:pt x="13" y="668"/>
                  </a:lnTo>
                  <a:lnTo>
                    <a:pt x="13" y="645"/>
                  </a:lnTo>
                  <a:lnTo>
                    <a:pt x="13" y="619"/>
                  </a:lnTo>
                  <a:lnTo>
                    <a:pt x="28" y="616"/>
                  </a:lnTo>
                  <a:lnTo>
                    <a:pt x="62" y="597"/>
                  </a:lnTo>
                  <a:lnTo>
                    <a:pt x="93" y="560"/>
                  </a:lnTo>
                  <a:lnTo>
                    <a:pt x="63" y="582"/>
                  </a:lnTo>
                  <a:lnTo>
                    <a:pt x="40" y="592"/>
                  </a:lnTo>
                  <a:lnTo>
                    <a:pt x="40" y="582"/>
                  </a:lnTo>
                  <a:lnTo>
                    <a:pt x="62" y="562"/>
                  </a:lnTo>
                  <a:lnTo>
                    <a:pt x="85" y="528"/>
                  </a:lnTo>
                  <a:lnTo>
                    <a:pt x="58" y="551"/>
                  </a:lnTo>
                  <a:lnTo>
                    <a:pt x="30" y="579"/>
                  </a:lnTo>
                  <a:lnTo>
                    <a:pt x="10" y="592"/>
                  </a:lnTo>
                  <a:lnTo>
                    <a:pt x="10" y="575"/>
                  </a:lnTo>
                  <a:lnTo>
                    <a:pt x="21" y="558"/>
                  </a:lnTo>
                  <a:lnTo>
                    <a:pt x="68" y="516"/>
                  </a:lnTo>
                  <a:lnTo>
                    <a:pt x="96" y="417"/>
                  </a:lnTo>
                  <a:lnTo>
                    <a:pt x="111" y="400"/>
                  </a:lnTo>
                  <a:lnTo>
                    <a:pt x="143" y="397"/>
                  </a:lnTo>
                  <a:lnTo>
                    <a:pt x="171" y="380"/>
                  </a:lnTo>
                  <a:lnTo>
                    <a:pt x="189" y="350"/>
                  </a:lnTo>
                  <a:lnTo>
                    <a:pt x="189" y="317"/>
                  </a:lnTo>
                  <a:lnTo>
                    <a:pt x="186" y="292"/>
                  </a:lnTo>
                  <a:lnTo>
                    <a:pt x="174" y="326"/>
                  </a:lnTo>
                  <a:lnTo>
                    <a:pt x="151" y="356"/>
                  </a:lnTo>
                  <a:lnTo>
                    <a:pt x="151" y="324"/>
                  </a:lnTo>
                  <a:lnTo>
                    <a:pt x="130" y="289"/>
                  </a:lnTo>
                  <a:lnTo>
                    <a:pt x="119" y="270"/>
                  </a:lnTo>
                  <a:lnTo>
                    <a:pt x="116" y="304"/>
                  </a:lnTo>
                  <a:lnTo>
                    <a:pt x="130" y="354"/>
                  </a:lnTo>
                  <a:lnTo>
                    <a:pt x="116" y="374"/>
                  </a:lnTo>
                  <a:lnTo>
                    <a:pt x="89" y="350"/>
                  </a:lnTo>
                  <a:lnTo>
                    <a:pt x="68" y="319"/>
                  </a:lnTo>
                  <a:lnTo>
                    <a:pt x="31" y="270"/>
                  </a:lnTo>
                  <a:lnTo>
                    <a:pt x="31" y="228"/>
                  </a:lnTo>
                  <a:lnTo>
                    <a:pt x="55" y="159"/>
                  </a:lnTo>
                  <a:lnTo>
                    <a:pt x="74" y="134"/>
                  </a:lnTo>
                  <a:lnTo>
                    <a:pt x="81" y="155"/>
                  </a:lnTo>
                  <a:lnTo>
                    <a:pt x="91" y="198"/>
                  </a:lnTo>
                  <a:lnTo>
                    <a:pt x="119" y="221"/>
                  </a:lnTo>
                  <a:lnTo>
                    <a:pt x="146" y="232"/>
                  </a:lnTo>
                  <a:lnTo>
                    <a:pt x="174" y="245"/>
                  </a:lnTo>
                  <a:lnTo>
                    <a:pt x="181" y="235"/>
                  </a:lnTo>
                  <a:lnTo>
                    <a:pt x="160" y="211"/>
                  </a:lnTo>
                  <a:lnTo>
                    <a:pt x="149" y="196"/>
                  </a:lnTo>
                  <a:lnTo>
                    <a:pt x="128" y="167"/>
                  </a:lnTo>
                  <a:lnTo>
                    <a:pt x="106" y="157"/>
                  </a:lnTo>
                  <a:lnTo>
                    <a:pt x="91" y="118"/>
                  </a:lnTo>
                  <a:lnTo>
                    <a:pt x="100" y="88"/>
                  </a:lnTo>
                  <a:lnTo>
                    <a:pt x="116" y="69"/>
                  </a:lnTo>
                  <a:lnTo>
                    <a:pt x="130" y="56"/>
                  </a:lnTo>
                  <a:lnTo>
                    <a:pt x="142" y="46"/>
                  </a:lnTo>
                  <a:lnTo>
                    <a:pt x="154" y="39"/>
                  </a:lnTo>
                  <a:lnTo>
                    <a:pt x="167" y="35"/>
                  </a:lnTo>
                  <a:lnTo>
                    <a:pt x="182" y="30"/>
                  </a:lnTo>
                  <a:lnTo>
                    <a:pt x="201" y="26"/>
                  </a:lnTo>
                  <a:lnTo>
                    <a:pt x="224" y="20"/>
                  </a:lnTo>
                  <a:lnTo>
                    <a:pt x="207" y="22"/>
                  </a:lnTo>
                  <a:lnTo>
                    <a:pt x="191" y="26"/>
                  </a:lnTo>
                  <a:lnTo>
                    <a:pt x="176" y="29"/>
                  </a:lnTo>
                  <a:lnTo>
                    <a:pt x="161" y="34"/>
                  </a:lnTo>
                  <a:lnTo>
                    <a:pt x="146" y="39"/>
                  </a:lnTo>
                  <a:lnTo>
                    <a:pt x="131" y="45"/>
                  </a:lnTo>
                  <a:lnTo>
                    <a:pt x="116" y="51"/>
                  </a:lnTo>
                  <a:lnTo>
                    <a:pt x="100" y="57"/>
                  </a:lnTo>
                  <a:lnTo>
                    <a:pt x="68" y="96"/>
                  </a:lnTo>
                  <a:lnTo>
                    <a:pt x="43" y="130"/>
                  </a:lnTo>
                  <a:lnTo>
                    <a:pt x="23" y="172"/>
                  </a:lnTo>
                  <a:lnTo>
                    <a:pt x="13" y="211"/>
                  </a:lnTo>
                  <a:lnTo>
                    <a:pt x="0" y="174"/>
                  </a:lnTo>
                  <a:lnTo>
                    <a:pt x="16" y="121"/>
                  </a:lnTo>
                  <a:lnTo>
                    <a:pt x="81" y="35"/>
                  </a:lnTo>
                  <a:lnTo>
                    <a:pt x="201" y="0"/>
                  </a:lnTo>
                  <a:lnTo>
                    <a:pt x="373" y="8"/>
                  </a:lnTo>
                  <a:lnTo>
                    <a:pt x="522" y="26"/>
                  </a:lnTo>
                  <a:lnTo>
                    <a:pt x="523" y="27"/>
                  </a:lnTo>
                  <a:lnTo>
                    <a:pt x="528" y="28"/>
                  </a:lnTo>
                  <a:lnTo>
                    <a:pt x="535" y="31"/>
                  </a:lnTo>
                  <a:lnTo>
                    <a:pt x="543" y="34"/>
                  </a:lnTo>
                  <a:lnTo>
                    <a:pt x="551" y="37"/>
                  </a:lnTo>
                  <a:lnTo>
                    <a:pt x="559" y="41"/>
                  </a:lnTo>
                  <a:lnTo>
                    <a:pt x="565" y="42"/>
                  </a:lnTo>
                  <a:lnTo>
                    <a:pt x="569" y="43"/>
                  </a:lnTo>
                  <a:close/>
                </a:path>
              </a:pathLst>
            </a:custGeom>
            <a:solidFill>
              <a:srgbClr val="6633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40"/>
            <p:cNvSpPr>
              <a:spLocks/>
            </p:cNvSpPr>
            <p:nvPr/>
          </p:nvSpPr>
          <p:spPr bwMode="auto">
            <a:xfrm>
              <a:off x="6323214" y="2987506"/>
              <a:ext cx="376442" cy="1226347"/>
            </a:xfrm>
            <a:custGeom>
              <a:avLst/>
              <a:gdLst>
                <a:gd name="T0" fmla="*/ 120 w 194"/>
                <a:gd name="T1" fmla="*/ 83 h 631"/>
                <a:gd name="T2" fmla="*/ 140 w 194"/>
                <a:gd name="T3" fmla="*/ 58 h 631"/>
                <a:gd name="T4" fmla="*/ 161 w 194"/>
                <a:gd name="T5" fmla="*/ 35 h 631"/>
                <a:gd name="T6" fmla="*/ 183 w 194"/>
                <a:gd name="T7" fmla="*/ 12 h 631"/>
                <a:gd name="T8" fmla="*/ 193 w 194"/>
                <a:gd name="T9" fmla="*/ 23 h 631"/>
                <a:gd name="T10" fmla="*/ 187 w 194"/>
                <a:gd name="T11" fmla="*/ 58 h 631"/>
                <a:gd name="T12" fmla="*/ 172 w 194"/>
                <a:gd name="T13" fmla="*/ 81 h 631"/>
                <a:gd name="T14" fmla="*/ 148 w 194"/>
                <a:gd name="T15" fmla="*/ 99 h 631"/>
                <a:gd name="T16" fmla="*/ 93 w 194"/>
                <a:gd name="T17" fmla="*/ 118 h 631"/>
                <a:gd name="T18" fmla="*/ 131 w 194"/>
                <a:gd name="T19" fmla="*/ 128 h 631"/>
                <a:gd name="T20" fmla="*/ 184 w 194"/>
                <a:gd name="T21" fmla="*/ 125 h 631"/>
                <a:gd name="T22" fmla="*/ 134 w 194"/>
                <a:gd name="T23" fmla="*/ 178 h 631"/>
                <a:gd name="T24" fmla="*/ 81 w 194"/>
                <a:gd name="T25" fmla="*/ 323 h 631"/>
                <a:gd name="T26" fmla="*/ 65 w 194"/>
                <a:gd name="T27" fmla="*/ 306 h 631"/>
                <a:gd name="T28" fmla="*/ 61 w 194"/>
                <a:gd name="T29" fmla="*/ 287 h 631"/>
                <a:gd name="T30" fmla="*/ 82 w 194"/>
                <a:gd name="T31" fmla="*/ 359 h 631"/>
                <a:gd name="T32" fmla="*/ 65 w 194"/>
                <a:gd name="T33" fmla="*/ 407 h 631"/>
                <a:gd name="T34" fmla="*/ 41 w 194"/>
                <a:gd name="T35" fmla="*/ 414 h 631"/>
                <a:gd name="T36" fmla="*/ 41 w 194"/>
                <a:gd name="T37" fmla="*/ 519 h 631"/>
                <a:gd name="T38" fmla="*/ 48 w 194"/>
                <a:gd name="T39" fmla="*/ 617 h 631"/>
                <a:gd name="T40" fmla="*/ 5 w 194"/>
                <a:gd name="T41" fmla="*/ 617 h 631"/>
                <a:gd name="T42" fmla="*/ 11 w 194"/>
                <a:gd name="T43" fmla="*/ 525 h 631"/>
                <a:gd name="T44" fmla="*/ 18 w 194"/>
                <a:gd name="T45" fmla="*/ 500 h 631"/>
                <a:gd name="T46" fmla="*/ 23 w 194"/>
                <a:gd name="T47" fmla="*/ 463 h 631"/>
                <a:gd name="T48" fmla="*/ 29 w 194"/>
                <a:gd name="T49" fmla="*/ 432 h 631"/>
                <a:gd name="T50" fmla="*/ 30 w 194"/>
                <a:gd name="T51" fmla="*/ 407 h 631"/>
                <a:gd name="T52" fmla="*/ 27 w 194"/>
                <a:gd name="T53" fmla="*/ 359 h 631"/>
                <a:gd name="T54" fmla="*/ 41 w 194"/>
                <a:gd name="T55" fmla="*/ 296 h 631"/>
                <a:gd name="T56" fmla="*/ 27 w 194"/>
                <a:gd name="T57" fmla="*/ 114 h 631"/>
                <a:gd name="T58" fmla="*/ 51 w 194"/>
                <a:gd name="T59" fmla="*/ 100 h 631"/>
                <a:gd name="T60" fmla="*/ 67 w 194"/>
                <a:gd name="T61" fmla="*/ 91 h 631"/>
                <a:gd name="T62" fmla="*/ 85 w 194"/>
                <a:gd name="T63" fmla="*/ 90 h 631"/>
                <a:gd name="T64" fmla="*/ 110 w 194"/>
                <a:gd name="T65" fmla="*/ 96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94" h="631">
                  <a:moveTo>
                    <a:pt x="110" y="96"/>
                  </a:moveTo>
                  <a:lnTo>
                    <a:pt x="120" y="83"/>
                  </a:lnTo>
                  <a:lnTo>
                    <a:pt x="130" y="70"/>
                  </a:lnTo>
                  <a:lnTo>
                    <a:pt x="140" y="58"/>
                  </a:lnTo>
                  <a:lnTo>
                    <a:pt x="150" y="46"/>
                  </a:lnTo>
                  <a:lnTo>
                    <a:pt x="161" y="35"/>
                  </a:lnTo>
                  <a:lnTo>
                    <a:pt x="171" y="23"/>
                  </a:lnTo>
                  <a:lnTo>
                    <a:pt x="183" y="12"/>
                  </a:lnTo>
                  <a:lnTo>
                    <a:pt x="194" y="0"/>
                  </a:lnTo>
                  <a:lnTo>
                    <a:pt x="193" y="23"/>
                  </a:lnTo>
                  <a:lnTo>
                    <a:pt x="191" y="42"/>
                  </a:lnTo>
                  <a:lnTo>
                    <a:pt x="187" y="58"/>
                  </a:lnTo>
                  <a:lnTo>
                    <a:pt x="181" y="70"/>
                  </a:lnTo>
                  <a:lnTo>
                    <a:pt x="172" y="81"/>
                  </a:lnTo>
                  <a:lnTo>
                    <a:pt x="162" y="90"/>
                  </a:lnTo>
                  <a:lnTo>
                    <a:pt x="148" y="99"/>
                  </a:lnTo>
                  <a:lnTo>
                    <a:pt x="131" y="108"/>
                  </a:lnTo>
                  <a:lnTo>
                    <a:pt x="93" y="118"/>
                  </a:lnTo>
                  <a:lnTo>
                    <a:pt x="113" y="131"/>
                  </a:lnTo>
                  <a:lnTo>
                    <a:pt x="131" y="128"/>
                  </a:lnTo>
                  <a:lnTo>
                    <a:pt x="159" y="114"/>
                  </a:lnTo>
                  <a:lnTo>
                    <a:pt x="184" y="125"/>
                  </a:lnTo>
                  <a:lnTo>
                    <a:pt x="148" y="145"/>
                  </a:lnTo>
                  <a:lnTo>
                    <a:pt x="134" y="178"/>
                  </a:lnTo>
                  <a:lnTo>
                    <a:pt x="101" y="270"/>
                  </a:lnTo>
                  <a:lnTo>
                    <a:pt x="81" y="323"/>
                  </a:lnTo>
                  <a:lnTo>
                    <a:pt x="68" y="339"/>
                  </a:lnTo>
                  <a:lnTo>
                    <a:pt x="65" y="306"/>
                  </a:lnTo>
                  <a:lnTo>
                    <a:pt x="79" y="213"/>
                  </a:lnTo>
                  <a:lnTo>
                    <a:pt x="61" y="287"/>
                  </a:lnTo>
                  <a:lnTo>
                    <a:pt x="51" y="339"/>
                  </a:lnTo>
                  <a:lnTo>
                    <a:pt x="82" y="359"/>
                  </a:lnTo>
                  <a:lnTo>
                    <a:pt x="75" y="388"/>
                  </a:lnTo>
                  <a:lnTo>
                    <a:pt x="65" y="407"/>
                  </a:lnTo>
                  <a:lnTo>
                    <a:pt x="48" y="394"/>
                  </a:lnTo>
                  <a:lnTo>
                    <a:pt x="41" y="414"/>
                  </a:lnTo>
                  <a:lnTo>
                    <a:pt x="48" y="455"/>
                  </a:lnTo>
                  <a:lnTo>
                    <a:pt x="41" y="519"/>
                  </a:lnTo>
                  <a:lnTo>
                    <a:pt x="44" y="575"/>
                  </a:lnTo>
                  <a:lnTo>
                    <a:pt x="48" y="617"/>
                  </a:lnTo>
                  <a:lnTo>
                    <a:pt x="27" y="631"/>
                  </a:lnTo>
                  <a:lnTo>
                    <a:pt x="5" y="617"/>
                  </a:lnTo>
                  <a:lnTo>
                    <a:pt x="0" y="584"/>
                  </a:lnTo>
                  <a:lnTo>
                    <a:pt x="11" y="525"/>
                  </a:lnTo>
                  <a:lnTo>
                    <a:pt x="17" y="507"/>
                  </a:lnTo>
                  <a:lnTo>
                    <a:pt x="18" y="500"/>
                  </a:lnTo>
                  <a:lnTo>
                    <a:pt x="20" y="483"/>
                  </a:lnTo>
                  <a:lnTo>
                    <a:pt x="23" y="463"/>
                  </a:lnTo>
                  <a:lnTo>
                    <a:pt x="27" y="446"/>
                  </a:lnTo>
                  <a:lnTo>
                    <a:pt x="29" y="432"/>
                  </a:lnTo>
                  <a:lnTo>
                    <a:pt x="30" y="417"/>
                  </a:lnTo>
                  <a:lnTo>
                    <a:pt x="30" y="407"/>
                  </a:lnTo>
                  <a:lnTo>
                    <a:pt x="30" y="402"/>
                  </a:lnTo>
                  <a:lnTo>
                    <a:pt x="27" y="359"/>
                  </a:lnTo>
                  <a:lnTo>
                    <a:pt x="34" y="332"/>
                  </a:lnTo>
                  <a:lnTo>
                    <a:pt x="41" y="296"/>
                  </a:lnTo>
                  <a:lnTo>
                    <a:pt x="41" y="220"/>
                  </a:lnTo>
                  <a:lnTo>
                    <a:pt x="27" y="114"/>
                  </a:lnTo>
                  <a:lnTo>
                    <a:pt x="40" y="106"/>
                  </a:lnTo>
                  <a:lnTo>
                    <a:pt x="51" y="100"/>
                  </a:lnTo>
                  <a:lnTo>
                    <a:pt x="59" y="95"/>
                  </a:lnTo>
                  <a:lnTo>
                    <a:pt x="67" y="91"/>
                  </a:lnTo>
                  <a:lnTo>
                    <a:pt x="75" y="90"/>
                  </a:lnTo>
                  <a:lnTo>
                    <a:pt x="85" y="90"/>
                  </a:lnTo>
                  <a:lnTo>
                    <a:pt x="96" y="91"/>
                  </a:lnTo>
                  <a:lnTo>
                    <a:pt x="110" y="96"/>
                  </a:lnTo>
                  <a:close/>
                </a:path>
              </a:pathLst>
            </a:custGeom>
            <a:solidFill>
              <a:srgbClr val="6633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41"/>
            <p:cNvSpPr>
              <a:spLocks/>
            </p:cNvSpPr>
            <p:nvPr/>
          </p:nvSpPr>
          <p:spPr bwMode="auto">
            <a:xfrm>
              <a:off x="6416354" y="1660257"/>
              <a:ext cx="562722" cy="485106"/>
            </a:xfrm>
            <a:custGeom>
              <a:avLst/>
              <a:gdLst>
                <a:gd name="T0" fmla="*/ 30 w 290"/>
                <a:gd name="T1" fmla="*/ 0 h 250"/>
                <a:gd name="T2" fmla="*/ 18 w 290"/>
                <a:gd name="T3" fmla="*/ 51 h 250"/>
                <a:gd name="T4" fmla="*/ 16 w 290"/>
                <a:gd name="T5" fmla="*/ 89 h 250"/>
                <a:gd name="T6" fmla="*/ 26 w 290"/>
                <a:gd name="T7" fmla="*/ 120 h 250"/>
                <a:gd name="T8" fmla="*/ 50 w 290"/>
                <a:gd name="T9" fmla="*/ 135 h 250"/>
                <a:gd name="T10" fmla="*/ 69 w 290"/>
                <a:gd name="T11" fmla="*/ 115 h 250"/>
                <a:gd name="T12" fmla="*/ 79 w 290"/>
                <a:gd name="T13" fmla="*/ 87 h 250"/>
                <a:gd name="T14" fmla="*/ 103 w 290"/>
                <a:gd name="T15" fmla="*/ 65 h 250"/>
                <a:gd name="T16" fmla="*/ 79 w 290"/>
                <a:gd name="T17" fmla="*/ 113 h 250"/>
                <a:gd name="T18" fmla="*/ 77 w 290"/>
                <a:gd name="T19" fmla="*/ 143 h 250"/>
                <a:gd name="T20" fmla="*/ 108 w 290"/>
                <a:gd name="T21" fmla="*/ 172 h 250"/>
                <a:gd name="T22" fmla="*/ 151 w 290"/>
                <a:gd name="T23" fmla="*/ 190 h 250"/>
                <a:gd name="T24" fmla="*/ 196 w 290"/>
                <a:gd name="T25" fmla="*/ 206 h 250"/>
                <a:gd name="T26" fmla="*/ 219 w 290"/>
                <a:gd name="T27" fmla="*/ 204 h 250"/>
                <a:gd name="T28" fmla="*/ 208 w 290"/>
                <a:gd name="T29" fmla="*/ 186 h 250"/>
                <a:gd name="T30" fmla="*/ 198 w 290"/>
                <a:gd name="T31" fmla="*/ 156 h 250"/>
                <a:gd name="T32" fmla="*/ 198 w 290"/>
                <a:gd name="T33" fmla="*/ 140 h 250"/>
                <a:gd name="T34" fmla="*/ 198 w 290"/>
                <a:gd name="T35" fmla="*/ 105 h 250"/>
                <a:gd name="T36" fmla="*/ 211 w 290"/>
                <a:gd name="T37" fmla="*/ 150 h 250"/>
                <a:gd name="T38" fmla="*/ 227 w 290"/>
                <a:gd name="T39" fmla="*/ 196 h 250"/>
                <a:gd name="T40" fmla="*/ 253 w 290"/>
                <a:gd name="T41" fmla="*/ 217 h 250"/>
                <a:gd name="T42" fmla="*/ 282 w 290"/>
                <a:gd name="T43" fmla="*/ 223 h 250"/>
                <a:gd name="T44" fmla="*/ 290 w 290"/>
                <a:gd name="T45" fmla="*/ 239 h 250"/>
                <a:gd name="T46" fmla="*/ 268 w 290"/>
                <a:gd name="T47" fmla="*/ 250 h 250"/>
                <a:gd name="T48" fmla="*/ 239 w 290"/>
                <a:gd name="T49" fmla="*/ 231 h 250"/>
                <a:gd name="T50" fmla="*/ 208 w 290"/>
                <a:gd name="T51" fmla="*/ 231 h 250"/>
                <a:gd name="T52" fmla="*/ 137 w 290"/>
                <a:gd name="T53" fmla="*/ 210 h 250"/>
                <a:gd name="T54" fmla="*/ 77 w 290"/>
                <a:gd name="T55" fmla="*/ 186 h 250"/>
                <a:gd name="T56" fmla="*/ 34 w 290"/>
                <a:gd name="T57" fmla="*/ 153 h 250"/>
                <a:gd name="T58" fmla="*/ 0 w 290"/>
                <a:gd name="T59" fmla="*/ 105 h 250"/>
                <a:gd name="T60" fmla="*/ 0 w 290"/>
                <a:gd name="T61" fmla="*/ 65 h 250"/>
                <a:gd name="T62" fmla="*/ 3 w 290"/>
                <a:gd name="T63" fmla="*/ 33 h 250"/>
                <a:gd name="T64" fmla="*/ 30 w 290"/>
                <a:gd name="T65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90" h="250">
                  <a:moveTo>
                    <a:pt x="30" y="0"/>
                  </a:moveTo>
                  <a:lnTo>
                    <a:pt x="18" y="51"/>
                  </a:lnTo>
                  <a:lnTo>
                    <a:pt x="16" y="89"/>
                  </a:lnTo>
                  <a:lnTo>
                    <a:pt x="26" y="120"/>
                  </a:lnTo>
                  <a:lnTo>
                    <a:pt x="50" y="135"/>
                  </a:lnTo>
                  <a:lnTo>
                    <a:pt x="69" y="115"/>
                  </a:lnTo>
                  <a:lnTo>
                    <a:pt x="79" y="87"/>
                  </a:lnTo>
                  <a:lnTo>
                    <a:pt x="103" y="65"/>
                  </a:lnTo>
                  <a:lnTo>
                    <a:pt x="79" y="113"/>
                  </a:lnTo>
                  <a:lnTo>
                    <a:pt x="77" y="143"/>
                  </a:lnTo>
                  <a:lnTo>
                    <a:pt x="108" y="172"/>
                  </a:lnTo>
                  <a:lnTo>
                    <a:pt x="151" y="190"/>
                  </a:lnTo>
                  <a:lnTo>
                    <a:pt x="196" y="206"/>
                  </a:lnTo>
                  <a:lnTo>
                    <a:pt x="219" y="204"/>
                  </a:lnTo>
                  <a:lnTo>
                    <a:pt x="208" y="186"/>
                  </a:lnTo>
                  <a:lnTo>
                    <a:pt x="198" y="156"/>
                  </a:lnTo>
                  <a:lnTo>
                    <a:pt x="198" y="140"/>
                  </a:lnTo>
                  <a:lnTo>
                    <a:pt x="198" y="105"/>
                  </a:lnTo>
                  <a:lnTo>
                    <a:pt x="211" y="150"/>
                  </a:lnTo>
                  <a:lnTo>
                    <a:pt x="227" y="196"/>
                  </a:lnTo>
                  <a:lnTo>
                    <a:pt x="253" y="217"/>
                  </a:lnTo>
                  <a:lnTo>
                    <a:pt x="282" y="223"/>
                  </a:lnTo>
                  <a:lnTo>
                    <a:pt x="290" y="239"/>
                  </a:lnTo>
                  <a:lnTo>
                    <a:pt x="268" y="250"/>
                  </a:lnTo>
                  <a:lnTo>
                    <a:pt x="239" y="231"/>
                  </a:lnTo>
                  <a:lnTo>
                    <a:pt x="208" y="231"/>
                  </a:lnTo>
                  <a:lnTo>
                    <a:pt x="137" y="210"/>
                  </a:lnTo>
                  <a:lnTo>
                    <a:pt x="77" y="186"/>
                  </a:lnTo>
                  <a:lnTo>
                    <a:pt x="34" y="153"/>
                  </a:lnTo>
                  <a:lnTo>
                    <a:pt x="0" y="105"/>
                  </a:lnTo>
                  <a:lnTo>
                    <a:pt x="0" y="65"/>
                  </a:lnTo>
                  <a:lnTo>
                    <a:pt x="3" y="33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8C59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42"/>
            <p:cNvSpPr>
              <a:spLocks/>
            </p:cNvSpPr>
            <p:nvPr/>
          </p:nvSpPr>
          <p:spPr bwMode="auto">
            <a:xfrm>
              <a:off x="7134310" y="1718469"/>
              <a:ext cx="651981" cy="415250"/>
            </a:xfrm>
            <a:custGeom>
              <a:avLst/>
              <a:gdLst>
                <a:gd name="T0" fmla="*/ 78 w 336"/>
                <a:gd name="T1" fmla="*/ 73 h 213"/>
                <a:gd name="T2" fmla="*/ 68 w 336"/>
                <a:gd name="T3" fmla="*/ 134 h 213"/>
                <a:gd name="T4" fmla="*/ 44 w 336"/>
                <a:gd name="T5" fmla="*/ 160 h 213"/>
                <a:gd name="T6" fmla="*/ 12 w 336"/>
                <a:gd name="T7" fmla="*/ 168 h 213"/>
                <a:gd name="T8" fmla="*/ 2 w 336"/>
                <a:gd name="T9" fmla="*/ 182 h 213"/>
                <a:gd name="T10" fmla="*/ 0 w 336"/>
                <a:gd name="T11" fmla="*/ 213 h 213"/>
                <a:gd name="T12" fmla="*/ 23 w 336"/>
                <a:gd name="T13" fmla="*/ 206 h 213"/>
                <a:gd name="T14" fmla="*/ 94 w 336"/>
                <a:gd name="T15" fmla="*/ 193 h 213"/>
                <a:gd name="T16" fmla="*/ 117 w 336"/>
                <a:gd name="T17" fmla="*/ 186 h 213"/>
                <a:gd name="T18" fmla="*/ 138 w 336"/>
                <a:gd name="T19" fmla="*/ 178 h 213"/>
                <a:gd name="T20" fmla="*/ 158 w 336"/>
                <a:gd name="T21" fmla="*/ 171 h 213"/>
                <a:gd name="T22" fmla="*/ 176 w 336"/>
                <a:gd name="T23" fmla="*/ 164 h 213"/>
                <a:gd name="T24" fmla="*/ 195 w 336"/>
                <a:gd name="T25" fmla="*/ 156 h 213"/>
                <a:gd name="T26" fmla="*/ 213 w 336"/>
                <a:gd name="T27" fmla="*/ 145 h 213"/>
                <a:gd name="T28" fmla="*/ 231 w 336"/>
                <a:gd name="T29" fmla="*/ 134 h 213"/>
                <a:gd name="T30" fmla="*/ 252 w 336"/>
                <a:gd name="T31" fmla="*/ 120 h 213"/>
                <a:gd name="T32" fmla="*/ 299 w 336"/>
                <a:gd name="T33" fmla="*/ 92 h 213"/>
                <a:gd name="T34" fmla="*/ 328 w 336"/>
                <a:gd name="T35" fmla="*/ 59 h 213"/>
                <a:gd name="T36" fmla="*/ 336 w 336"/>
                <a:gd name="T37" fmla="*/ 0 h 213"/>
                <a:gd name="T38" fmla="*/ 323 w 336"/>
                <a:gd name="T39" fmla="*/ 57 h 213"/>
                <a:gd name="T40" fmla="*/ 286 w 336"/>
                <a:gd name="T41" fmla="*/ 90 h 213"/>
                <a:gd name="T42" fmla="*/ 230 w 336"/>
                <a:gd name="T43" fmla="*/ 115 h 213"/>
                <a:gd name="T44" fmla="*/ 244 w 336"/>
                <a:gd name="T45" fmla="*/ 85 h 213"/>
                <a:gd name="T46" fmla="*/ 244 w 336"/>
                <a:gd name="T47" fmla="*/ 59 h 213"/>
                <a:gd name="T48" fmla="*/ 236 w 336"/>
                <a:gd name="T49" fmla="*/ 29 h 213"/>
                <a:gd name="T50" fmla="*/ 236 w 336"/>
                <a:gd name="T51" fmla="*/ 65 h 213"/>
                <a:gd name="T52" fmla="*/ 223 w 336"/>
                <a:gd name="T53" fmla="*/ 110 h 213"/>
                <a:gd name="T54" fmla="*/ 212 w 336"/>
                <a:gd name="T55" fmla="*/ 122 h 213"/>
                <a:gd name="T56" fmla="*/ 199 w 336"/>
                <a:gd name="T57" fmla="*/ 133 h 213"/>
                <a:gd name="T58" fmla="*/ 188 w 336"/>
                <a:gd name="T59" fmla="*/ 141 h 213"/>
                <a:gd name="T60" fmla="*/ 175 w 336"/>
                <a:gd name="T61" fmla="*/ 148 h 213"/>
                <a:gd name="T62" fmla="*/ 162 w 336"/>
                <a:gd name="T63" fmla="*/ 153 h 213"/>
                <a:gd name="T64" fmla="*/ 148 w 336"/>
                <a:gd name="T65" fmla="*/ 159 h 213"/>
                <a:gd name="T66" fmla="*/ 133 w 336"/>
                <a:gd name="T67" fmla="*/ 165 h 213"/>
                <a:gd name="T68" fmla="*/ 117 w 336"/>
                <a:gd name="T69" fmla="*/ 172 h 213"/>
                <a:gd name="T70" fmla="*/ 46 w 336"/>
                <a:gd name="T71" fmla="*/ 187 h 213"/>
                <a:gd name="T72" fmla="*/ 49 w 336"/>
                <a:gd name="T73" fmla="*/ 174 h 213"/>
                <a:gd name="T74" fmla="*/ 70 w 336"/>
                <a:gd name="T75" fmla="*/ 156 h 213"/>
                <a:gd name="T76" fmla="*/ 83 w 336"/>
                <a:gd name="T77" fmla="*/ 126 h 213"/>
                <a:gd name="T78" fmla="*/ 83 w 336"/>
                <a:gd name="T79" fmla="*/ 97 h 213"/>
                <a:gd name="T80" fmla="*/ 82 w 336"/>
                <a:gd name="T81" fmla="*/ 94 h 213"/>
                <a:gd name="T82" fmla="*/ 80 w 336"/>
                <a:gd name="T83" fmla="*/ 87 h 213"/>
                <a:gd name="T84" fmla="*/ 79 w 336"/>
                <a:gd name="T85" fmla="*/ 79 h 213"/>
                <a:gd name="T86" fmla="*/ 78 w 336"/>
                <a:gd name="T87" fmla="*/ 73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36" h="213">
                  <a:moveTo>
                    <a:pt x="78" y="73"/>
                  </a:moveTo>
                  <a:lnTo>
                    <a:pt x="68" y="134"/>
                  </a:lnTo>
                  <a:lnTo>
                    <a:pt x="44" y="160"/>
                  </a:lnTo>
                  <a:lnTo>
                    <a:pt x="12" y="168"/>
                  </a:lnTo>
                  <a:lnTo>
                    <a:pt x="2" y="182"/>
                  </a:lnTo>
                  <a:lnTo>
                    <a:pt x="0" y="213"/>
                  </a:lnTo>
                  <a:lnTo>
                    <a:pt x="23" y="206"/>
                  </a:lnTo>
                  <a:lnTo>
                    <a:pt x="94" y="193"/>
                  </a:lnTo>
                  <a:lnTo>
                    <a:pt x="117" y="186"/>
                  </a:lnTo>
                  <a:lnTo>
                    <a:pt x="138" y="178"/>
                  </a:lnTo>
                  <a:lnTo>
                    <a:pt x="158" y="171"/>
                  </a:lnTo>
                  <a:lnTo>
                    <a:pt x="176" y="164"/>
                  </a:lnTo>
                  <a:lnTo>
                    <a:pt x="195" y="156"/>
                  </a:lnTo>
                  <a:lnTo>
                    <a:pt x="213" y="145"/>
                  </a:lnTo>
                  <a:lnTo>
                    <a:pt x="231" y="134"/>
                  </a:lnTo>
                  <a:lnTo>
                    <a:pt x="252" y="120"/>
                  </a:lnTo>
                  <a:lnTo>
                    <a:pt x="299" y="92"/>
                  </a:lnTo>
                  <a:lnTo>
                    <a:pt x="328" y="59"/>
                  </a:lnTo>
                  <a:lnTo>
                    <a:pt x="336" y="0"/>
                  </a:lnTo>
                  <a:lnTo>
                    <a:pt x="323" y="57"/>
                  </a:lnTo>
                  <a:lnTo>
                    <a:pt x="286" y="90"/>
                  </a:lnTo>
                  <a:lnTo>
                    <a:pt x="230" y="115"/>
                  </a:lnTo>
                  <a:lnTo>
                    <a:pt x="244" y="85"/>
                  </a:lnTo>
                  <a:lnTo>
                    <a:pt x="244" y="59"/>
                  </a:lnTo>
                  <a:lnTo>
                    <a:pt x="236" y="29"/>
                  </a:lnTo>
                  <a:lnTo>
                    <a:pt x="236" y="65"/>
                  </a:lnTo>
                  <a:lnTo>
                    <a:pt x="223" y="110"/>
                  </a:lnTo>
                  <a:lnTo>
                    <a:pt x="212" y="122"/>
                  </a:lnTo>
                  <a:lnTo>
                    <a:pt x="199" y="133"/>
                  </a:lnTo>
                  <a:lnTo>
                    <a:pt x="188" y="141"/>
                  </a:lnTo>
                  <a:lnTo>
                    <a:pt x="175" y="148"/>
                  </a:lnTo>
                  <a:lnTo>
                    <a:pt x="162" y="153"/>
                  </a:lnTo>
                  <a:lnTo>
                    <a:pt x="148" y="159"/>
                  </a:lnTo>
                  <a:lnTo>
                    <a:pt x="133" y="165"/>
                  </a:lnTo>
                  <a:lnTo>
                    <a:pt x="117" y="172"/>
                  </a:lnTo>
                  <a:lnTo>
                    <a:pt x="46" y="187"/>
                  </a:lnTo>
                  <a:lnTo>
                    <a:pt x="49" y="174"/>
                  </a:lnTo>
                  <a:lnTo>
                    <a:pt x="70" y="156"/>
                  </a:lnTo>
                  <a:lnTo>
                    <a:pt x="83" y="126"/>
                  </a:lnTo>
                  <a:lnTo>
                    <a:pt x="83" y="97"/>
                  </a:lnTo>
                  <a:lnTo>
                    <a:pt x="82" y="94"/>
                  </a:lnTo>
                  <a:lnTo>
                    <a:pt x="80" y="87"/>
                  </a:lnTo>
                  <a:lnTo>
                    <a:pt x="79" y="79"/>
                  </a:lnTo>
                  <a:lnTo>
                    <a:pt x="78" y="73"/>
                  </a:lnTo>
                  <a:close/>
                </a:path>
              </a:pathLst>
            </a:custGeom>
            <a:solidFill>
              <a:srgbClr val="8C59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43"/>
            <p:cNvSpPr>
              <a:spLocks/>
            </p:cNvSpPr>
            <p:nvPr/>
          </p:nvSpPr>
          <p:spPr bwMode="auto">
            <a:xfrm>
              <a:off x="5682875" y="3092289"/>
              <a:ext cx="702432" cy="190161"/>
            </a:xfrm>
            <a:custGeom>
              <a:avLst/>
              <a:gdLst>
                <a:gd name="T0" fmla="*/ 25 w 363"/>
                <a:gd name="T1" fmla="*/ 0 h 97"/>
                <a:gd name="T2" fmla="*/ 62 w 363"/>
                <a:gd name="T3" fmla="*/ 5 h 97"/>
                <a:gd name="T4" fmla="*/ 74 w 363"/>
                <a:gd name="T5" fmla="*/ 12 h 97"/>
                <a:gd name="T6" fmla="*/ 88 w 363"/>
                <a:gd name="T7" fmla="*/ 20 h 97"/>
                <a:gd name="T8" fmla="*/ 103 w 363"/>
                <a:gd name="T9" fmla="*/ 27 h 97"/>
                <a:gd name="T10" fmla="*/ 118 w 363"/>
                <a:gd name="T11" fmla="*/ 34 h 97"/>
                <a:gd name="T12" fmla="*/ 133 w 363"/>
                <a:gd name="T13" fmla="*/ 39 h 97"/>
                <a:gd name="T14" fmla="*/ 149 w 363"/>
                <a:gd name="T15" fmla="*/ 45 h 97"/>
                <a:gd name="T16" fmla="*/ 166 w 363"/>
                <a:gd name="T17" fmla="*/ 50 h 97"/>
                <a:gd name="T18" fmla="*/ 182 w 363"/>
                <a:gd name="T19" fmla="*/ 53 h 97"/>
                <a:gd name="T20" fmla="*/ 198 w 363"/>
                <a:gd name="T21" fmla="*/ 57 h 97"/>
                <a:gd name="T22" fmla="*/ 214 w 363"/>
                <a:gd name="T23" fmla="*/ 59 h 97"/>
                <a:gd name="T24" fmla="*/ 230 w 363"/>
                <a:gd name="T25" fmla="*/ 59 h 97"/>
                <a:gd name="T26" fmla="*/ 246 w 363"/>
                <a:gd name="T27" fmla="*/ 58 h 97"/>
                <a:gd name="T28" fmla="*/ 261 w 363"/>
                <a:gd name="T29" fmla="*/ 56 h 97"/>
                <a:gd name="T30" fmla="*/ 276 w 363"/>
                <a:gd name="T31" fmla="*/ 51 h 97"/>
                <a:gd name="T32" fmla="*/ 290 w 363"/>
                <a:gd name="T33" fmla="*/ 45 h 97"/>
                <a:gd name="T34" fmla="*/ 304 w 363"/>
                <a:gd name="T35" fmla="*/ 37 h 97"/>
                <a:gd name="T36" fmla="*/ 336 w 363"/>
                <a:gd name="T37" fmla="*/ 52 h 97"/>
                <a:gd name="T38" fmla="*/ 363 w 363"/>
                <a:gd name="T39" fmla="*/ 97 h 97"/>
                <a:gd name="T40" fmla="*/ 304 w 363"/>
                <a:gd name="T41" fmla="*/ 97 h 97"/>
                <a:gd name="T42" fmla="*/ 289 w 363"/>
                <a:gd name="T43" fmla="*/ 96 h 97"/>
                <a:gd name="T44" fmla="*/ 275 w 363"/>
                <a:gd name="T45" fmla="*/ 95 h 97"/>
                <a:gd name="T46" fmla="*/ 261 w 363"/>
                <a:gd name="T47" fmla="*/ 94 h 97"/>
                <a:gd name="T48" fmla="*/ 247 w 363"/>
                <a:gd name="T49" fmla="*/ 92 h 97"/>
                <a:gd name="T50" fmla="*/ 234 w 363"/>
                <a:gd name="T51" fmla="*/ 90 h 97"/>
                <a:gd name="T52" fmla="*/ 221 w 363"/>
                <a:gd name="T53" fmla="*/ 89 h 97"/>
                <a:gd name="T54" fmla="*/ 208 w 363"/>
                <a:gd name="T55" fmla="*/ 87 h 97"/>
                <a:gd name="T56" fmla="*/ 196 w 363"/>
                <a:gd name="T57" fmla="*/ 84 h 97"/>
                <a:gd name="T58" fmla="*/ 183 w 363"/>
                <a:gd name="T59" fmla="*/ 82 h 97"/>
                <a:gd name="T60" fmla="*/ 170 w 363"/>
                <a:gd name="T61" fmla="*/ 80 h 97"/>
                <a:gd name="T62" fmla="*/ 156 w 363"/>
                <a:gd name="T63" fmla="*/ 76 h 97"/>
                <a:gd name="T64" fmla="*/ 144 w 363"/>
                <a:gd name="T65" fmla="*/ 74 h 97"/>
                <a:gd name="T66" fmla="*/ 131 w 363"/>
                <a:gd name="T67" fmla="*/ 71 h 97"/>
                <a:gd name="T68" fmla="*/ 117 w 363"/>
                <a:gd name="T69" fmla="*/ 67 h 97"/>
                <a:gd name="T70" fmla="*/ 103 w 363"/>
                <a:gd name="T71" fmla="*/ 63 h 97"/>
                <a:gd name="T72" fmla="*/ 88 w 363"/>
                <a:gd name="T73" fmla="*/ 59 h 97"/>
                <a:gd name="T74" fmla="*/ 31 w 363"/>
                <a:gd name="T75" fmla="*/ 59 h 97"/>
                <a:gd name="T76" fmla="*/ 0 w 363"/>
                <a:gd name="T77" fmla="*/ 43 h 97"/>
                <a:gd name="T78" fmla="*/ 1 w 363"/>
                <a:gd name="T79" fmla="*/ 41 h 97"/>
                <a:gd name="T80" fmla="*/ 5 w 363"/>
                <a:gd name="T81" fmla="*/ 36 h 97"/>
                <a:gd name="T82" fmla="*/ 10 w 363"/>
                <a:gd name="T83" fmla="*/ 29 h 97"/>
                <a:gd name="T84" fmla="*/ 16 w 363"/>
                <a:gd name="T85" fmla="*/ 21 h 97"/>
                <a:gd name="T86" fmla="*/ 21 w 363"/>
                <a:gd name="T87" fmla="*/ 14 h 97"/>
                <a:gd name="T88" fmla="*/ 25 w 363"/>
                <a:gd name="T89" fmla="*/ 7 h 97"/>
                <a:gd name="T90" fmla="*/ 27 w 363"/>
                <a:gd name="T91" fmla="*/ 3 h 97"/>
                <a:gd name="T92" fmla="*/ 25 w 363"/>
                <a:gd name="T9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63" h="97">
                  <a:moveTo>
                    <a:pt x="25" y="0"/>
                  </a:moveTo>
                  <a:lnTo>
                    <a:pt x="62" y="5"/>
                  </a:lnTo>
                  <a:lnTo>
                    <a:pt x="74" y="12"/>
                  </a:lnTo>
                  <a:lnTo>
                    <a:pt x="88" y="20"/>
                  </a:lnTo>
                  <a:lnTo>
                    <a:pt x="103" y="27"/>
                  </a:lnTo>
                  <a:lnTo>
                    <a:pt x="118" y="34"/>
                  </a:lnTo>
                  <a:lnTo>
                    <a:pt x="133" y="39"/>
                  </a:lnTo>
                  <a:lnTo>
                    <a:pt x="149" y="45"/>
                  </a:lnTo>
                  <a:lnTo>
                    <a:pt x="166" y="50"/>
                  </a:lnTo>
                  <a:lnTo>
                    <a:pt x="182" y="53"/>
                  </a:lnTo>
                  <a:lnTo>
                    <a:pt x="198" y="57"/>
                  </a:lnTo>
                  <a:lnTo>
                    <a:pt x="214" y="59"/>
                  </a:lnTo>
                  <a:lnTo>
                    <a:pt x="230" y="59"/>
                  </a:lnTo>
                  <a:lnTo>
                    <a:pt x="246" y="58"/>
                  </a:lnTo>
                  <a:lnTo>
                    <a:pt x="261" y="56"/>
                  </a:lnTo>
                  <a:lnTo>
                    <a:pt x="276" y="51"/>
                  </a:lnTo>
                  <a:lnTo>
                    <a:pt x="290" y="45"/>
                  </a:lnTo>
                  <a:lnTo>
                    <a:pt x="304" y="37"/>
                  </a:lnTo>
                  <a:lnTo>
                    <a:pt x="336" y="52"/>
                  </a:lnTo>
                  <a:lnTo>
                    <a:pt x="363" y="97"/>
                  </a:lnTo>
                  <a:lnTo>
                    <a:pt x="304" y="97"/>
                  </a:lnTo>
                  <a:lnTo>
                    <a:pt x="289" y="96"/>
                  </a:lnTo>
                  <a:lnTo>
                    <a:pt x="275" y="95"/>
                  </a:lnTo>
                  <a:lnTo>
                    <a:pt x="261" y="94"/>
                  </a:lnTo>
                  <a:lnTo>
                    <a:pt x="247" y="92"/>
                  </a:lnTo>
                  <a:lnTo>
                    <a:pt x="234" y="90"/>
                  </a:lnTo>
                  <a:lnTo>
                    <a:pt x="221" y="89"/>
                  </a:lnTo>
                  <a:lnTo>
                    <a:pt x="208" y="87"/>
                  </a:lnTo>
                  <a:lnTo>
                    <a:pt x="196" y="84"/>
                  </a:lnTo>
                  <a:lnTo>
                    <a:pt x="183" y="82"/>
                  </a:lnTo>
                  <a:lnTo>
                    <a:pt x="170" y="80"/>
                  </a:lnTo>
                  <a:lnTo>
                    <a:pt x="156" y="76"/>
                  </a:lnTo>
                  <a:lnTo>
                    <a:pt x="144" y="74"/>
                  </a:lnTo>
                  <a:lnTo>
                    <a:pt x="131" y="71"/>
                  </a:lnTo>
                  <a:lnTo>
                    <a:pt x="117" y="67"/>
                  </a:lnTo>
                  <a:lnTo>
                    <a:pt x="103" y="63"/>
                  </a:lnTo>
                  <a:lnTo>
                    <a:pt x="88" y="59"/>
                  </a:lnTo>
                  <a:lnTo>
                    <a:pt x="31" y="59"/>
                  </a:lnTo>
                  <a:lnTo>
                    <a:pt x="0" y="43"/>
                  </a:lnTo>
                  <a:lnTo>
                    <a:pt x="1" y="41"/>
                  </a:lnTo>
                  <a:lnTo>
                    <a:pt x="5" y="36"/>
                  </a:lnTo>
                  <a:lnTo>
                    <a:pt x="10" y="29"/>
                  </a:lnTo>
                  <a:lnTo>
                    <a:pt x="16" y="21"/>
                  </a:lnTo>
                  <a:lnTo>
                    <a:pt x="21" y="14"/>
                  </a:lnTo>
                  <a:lnTo>
                    <a:pt x="25" y="7"/>
                  </a:lnTo>
                  <a:lnTo>
                    <a:pt x="27" y="3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757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44"/>
            <p:cNvSpPr>
              <a:spLocks/>
            </p:cNvSpPr>
            <p:nvPr/>
          </p:nvSpPr>
          <p:spPr bwMode="auto">
            <a:xfrm>
              <a:off x="5124034" y="2677038"/>
              <a:ext cx="162995" cy="244493"/>
            </a:xfrm>
            <a:custGeom>
              <a:avLst/>
              <a:gdLst>
                <a:gd name="T0" fmla="*/ 35 w 84"/>
                <a:gd name="T1" fmla="*/ 0 h 127"/>
                <a:gd name="T2" fmla="*/ 20 w 84"/>
                <a:gd name="T3" fmla="*/ 35 h 127"/>
                <a:gd name="T4" fmla="*/ 0 w 84"/>
                <a:gd name="T5" fmla="*/ 88 h 127"/>
                <a:gd name="T6" fmla="*/ 19 w 84"/>
                <a:gd name="T7" fmla="*/ 127 h 127"/>
                <a:gd name="T8" fmla="*/ 46 w 84"/>
                <a:gd name="T9" fmla="*/ 92 h 127"/>
                <a:gd name="T10" fmla="*/ 84 w 84"/>
                <a:gd name="T11" fmla="*/ 27 h 127"/>
                <a:gd name="T12" fmla="*/ 61 w 84"/>
                <a:gd name="T13" fmla="*/ 50 h 127"/>
                <a:gd name="T14" fmla="*/ 40 w 84"/>
                <a:gd name="T15" fmla="*/ 69 h 127"/>
                <a:gd name="T16" fmla="*/ 35 w 84"/>
                <a:gd name="T17" fmla="*/ 38 h 127"/>
                <a:gd name="T18" fmla="*/ 35 w 84"/>
                <a:gd name="T19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" h="127">
                  <a:moveTo>
                    <a:pt x="35" y="0"/>
                  </a:moveTo>
                  <a:lnTo>
                    <a:pt x="20" y="35"/>
                  </a:lnTo>
                  <a:lnTo>
                    <a:pt x="0" y="88"/>
                  </a:lnTo>
                  <a:lnTo>
                    <a:pt x="19" y="127"/>
                  </a:lnTo>
                  <a:lnTo>
                    <a:pt x="46" y="92"/>
                  </a:lnTo>
                  <a:lnTo>
                    <a:pt x="84" y="27"/>
                  </a:lnTo>
                  <a:lnTo>
                    <a:pt x="61" y="50"/>
                  </a:lnTo>
                  <a:lnTo>
                    <a:pt x="40" y="69"/>
                  </a:lnTo>
                  <a:lnTo>
                    <a:pt x="35" y="38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757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45"/>
            <p:cNvSpPr>
              <a:spLocks/>
            </p:cNvSpPr>
            <p:nvPr/>
          </p:nvSpPr>
          <p:spPr bwMode="auto">
            <a:xfrm>
              <a:off x="6885936" y="2614945"/>
              <a:ext cx="38808" cy="50451"/>
            </a:xfrm>
            <a:custGeom>
              <a:avLst/>
              <a:gdLst>
                <a:gd name="T0" fmla="*/ 15 w 18"/>
                <a:gd name="T1" fmla="*/ 2 h 26"/>
                <a:gd name="T2" fmla="*/ 18 w 18"/>
                <a:gd name="T3" fmla="*/ 26 h 26"/>
                <a:gd name="T4" fmla="*/ 8 w 18"/>
                <a:gd name="T5" fmla="*/ 20 h 26"/>
                <a:gd name="T6" fmla="*/ 0 w 18"/>
                <a:gd name="T7" fmla="*/ 10 h 26"/>
                <a:gd name="T8" fmla="*/ 0 w 18"/>
                <a:gd name="T9" fmla="*/ 0 h 26"/>
                <a:gd name="T10" fmla="*/ 15 w 18"/>
                <a:gd name="T11" fmla="*/ 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" h="26">
                  <a:moveTo>
                    <a:pt x="15" y="2"/>
                  </a:moveTo>
                  <a:lnTo>
                    <a:pt x="18" y="26"/>
                  </a:lnTo>
                  <a:lnTo>
                    <a:pt x="8" y="20"/>
                  </a:lnTo>
                  <a:lnTo>
                    <a:pt x="0" y="10"/>
                  </a:lnTo>
                  <a:lnTo>
                    <a:pt x="0" y="0"/>
                  </a:lnTo>
                  <a:lnTo>
                    <a:pt x="15" y="2"/>
                  </a:lnTo>
                  <a:close/>
                </a:path>
              </a:pathLst>
            </a:custGeom>
            <a:solidFill>
              <a:srgbClr val="C1B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46"/>
            <p:cNvSpPr>
              <a:spLocks/>
            </p:cNvSpPr>
            <p:nvPr/>
          </p:nvSpPr>
          <p:spPr bwMode="auto">
            <a:xfrm>
              <a:off x="6944148" y="2611064"/>
              <a:ext cx="38808" cy="62094"/>
            </a:xfrm>
            <a:custGeom>
              <a:avLst/>
              <a:gdLst>
                <a:gd name="T0" fmla="*/ 0 w 20"/>
                <a:gd name="T1" fmla="*/ 0 h 31"/>
                <a:gd name="T2" fmla="*/ 0 w 20"/>
                <a:gd name="T3" fmla="*/ 14 h 31"/>
                <a:gd name="T4" fmla="*/ 7 w 20"/>
                <a:gd name="T5" fmla="*/ 27 h 31"/>
                <a:gd name="T6" fmla="*/ 20 w 20"/>
                <a:gd name="T7" fmla="*/ 31 h 31"/>
                <a:gd name="T8" fmla="*/ 14 w 20"/>
                <a:gd name="T9" fmla="*/ 23 h 31"/>
                <a:gd name="T10" fmla="*/ 14 w 20"/>
                <a:gd name="T11" fmla="*/ 3 h 31"/>
                <a:gd name="T12" fmla="*/ 0 w 20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" h="31">
                  <a:moveTo>
                    <a:pt x="0" y="0"/>
                  </a:moveTo>
                  <a:lnTo>
                    <a:pt x="0" y="14"/>
                  </a:lnTo>
                  <a:lnTo>
                    <a:pt x="7" y="27"/>
                  </a:lnTo>
                  <a:lnTo>
                    <a:pt x="20" y="31"/>
                  </a:lnTo>
                  <a:lnTo>
                    <a:pt x="14" y="23"/>
                  </a:lnTo>
                  <a:lnTo>
                    <a:pt x="1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1B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47"/>
            <p:cNvSpPr>
              <a:spLocks/>
            </p:cNvSpPr>
            <p:nvPr/>
          </p:nvSpPr>
          <p:spPr bwMode="auto">
            <a:xfrm>
              <a:off x="6885936" y="2537328"/>
              <a:ext cx="120306" cy="62094"/>
            </a:xfrm>
            <a:custGeom>
              <a:avLst/>
              <a:gdLst>
                <a:gd name="T0" fmla="*/ 14 w 61"/>
                <a:gd name="T1" fmla="*/ 0 h 31"/>
                <a:gd name="T2" fmla="*/ 5 w 61"/>
                <a:gd name="T3" fmla="*/ 11 h 31"/>
                <a:gd name="T4" fmla="*/ 0 w 61"/>
                <a:gd name="T5" fmla="*/ 27 h 31"/>
                <a:gd name="T6" fmla="*/ 15 w 61"/>
                <a:gd name="T7" fmla="*/ 25 h 31"/>
                <a:gd name="T8" fmla="*/ 30 w 61"/>
                <a:gd name="T9" fmla="*/ 25 h 31"/>
                <a:gd name="T10" fmla="*/ 47 w 61"/>
                <a:gd name="T11" fmla="*/ 25 h 31"/>
                <a:gd name="T12" fmla="*/ 61 w 61"/>
                <a:gd name="T13" fmla="*/ 31 h 31"/>
                <a:gd name="T14" fmla="*/ 40 w 61"/>
                <a:gd name="T15" fmla="*/ 14 h 31"/>
                <a:gd name="T16" fmla="*/ 37 w 61"/>
                <a:gd name="T17" fmla="*/ 3 h 31"/>
                <a:gd name="T18" fmla="*/ 24 w 61"/>
                <a:gd name="T19" fmla="*/ 1 h 31"/>
                <a:gd name="T20" fmla="*/ 14 w 61"/>
                <a:gd name="T21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1" h="31">
                  <a:moveTo>
                    <a:pt x="14" y="0"/>
                  </a:moveTo>
                  <a:lnTo>
                    <a:pt x="5" y="11"/>
                  </a:lnTo>
                  <a:lnTo>
                    <a:pt x="0" y="27"/>
                  </a:lnTo>
                  <a:lnTo>
                    <a:pt x="15" y="25"/>
                  </a:lnTo>
                  <a:lnTo>
                    <a:pt x="30" y="25"/>
                  </a:lnTo>
                  <a:lnTo>
                    <a:pt x="47" y="25"/>
                  </a:lnTo>
                  <a:lnTo>
                    <a:pt x="61" y="31"/>
                  </a:lnTo>
                  <a:lnTo>
                    <a:pt x="40" y="14"/>
                  </a:lnTo>
                  <a:lnTo>
                    <a:pt x="37" y="3"/>
                  </a:lnTo>
                  <a:lnTo>
                    <a:pt x="24" y="1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EAE0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48"/>
            <p:cNvSpPr>
              <a:spLocks/>
            </p:cNvSpPr>
            <p:nvPr/>
          </p:nvSpPr>
          <p:spPr bwMode="auto">
            <a:xfrm>
              <a:off x="7041169" y="2312239"/>
              <a:ext cx="81498" cy="69855"/>
            </a:xfrm>
            <a:custGeom>
              <a:avLst/>
              <a:gdLst>
                <a:gd name="T0" fmla="*/ 28 w 43"/>
                <a:gd name="T1" fmla="*/ 0 h 34"/>
                <a:gd name="T2" fmla="*/ 14 w 43"/>
                <a:gd name="T3" fmla="*/ 6 h 34"/>
                <a:gd name="T4" fmla="*/ 4 w 43"/>
                <a:gd name="T5" fmla="*/ 21 h 34"/>
                <a:gd name="T6" fmla="*/ 0 w 43"/>
                <a:gd name="T7" fmla="*/ 34 h 34"/>
                <a:gd name="T8" fmla="*/ 12 w 43"/>
                <a:gd name="T9" fmla="*/ 24 h 34"/>
                <a:gd name="T10" fmla="*/ 22 w 43"/>
                <a:gd name="T11" fmla="*/ 11 h 34"/>
                <a:gd name="T12" fmla="*/ 33 w 43"/>
                <a:gd name="T13" fmla="*/ 10 h 34"/>
                <a:gd name="T14" fmla="*/ 43 w 43"/>
                <a:gd name="T15" fmla="*/ 6 h 34"/>
                <a:gd name="T16" fmla="*/ 28 w 43"/>
                <a:gd name="T1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lnTo>
                    <a:pt x="14" y="6"/>
                  </a:lnTo>
                  <a:lnTo>
                    <a:pt x="4" y="21"/>
                  </a:lnTo>
                  <a:lnTo>
                    <a:pt x="0" y="34"/>
                  </a:lnTo>
                  <a:lnTo>
                    <a:pt x="12" y="24"/>
                  </a:lnTo>
                  <a:lnTo>
                    <a:pt x="22" y="11"/>
                  </a:lnTo>
                  <a:lnTo>
                    <a:pt x="33" y="10"/>
                  </a:lnTo>
                  <a:lnTo>
                    <a:pt x="43" y="6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F7E5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49"/>
            <p:cNvSpPr>
              <a:spLocks/>
            </p:cNvSpPr>
            <p:nvPr/>
          </p:nvSpPr>
          <p:spPr bwMode="auto">
            <a:xfrm>
              <a:off x="6885936" y="2622706"/>
              <a:ext cx="23285" cy="42689"/>
            </a:xfrm>
            <a:custGeom>
              <a:avLst/>
              <a:gdLst>
                <a:gd name="T0" fmla="*/ 0 w 11"/>
                <a:gd name="T1" fmla="*/ 0 h 22"/>
                <a:gd name="T2" fmla="*/ 0 w 11"/>
                <a:gd name="T3" fmla="*/ 10 h 22"/>
                <a:gd name="T4" fmla="*/ 11 w 11"/>
                <a:gd name="T5" fmla="*/ 22 h 22"/>
                <a:gd name="T6" fmla="*/ 5 w 11"/>
                <a:gd name="T7" fmla="*/ 10 h 22"/>
                <a:gd name="T8" fmla="*/ 10 w 11"/>
                <a:gd name="T9" fmla="*/ 0 h 22"/>
                <a:gd name="T10" fmla="*/ 0 w 11"/>
                <a:gd name="T11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22">
                  <a:moveTo>
                    <a:pt x="0" y="0"/>
                  </a:moveTo>
                  <a:lnTo>
                    <a:pt x="0" y="10"/>
                  </a:lnTo>
                  <a:lnTo>
                    <a:pt x="11" y="22"/>
                  </a:lnTo>
                  <a:lnTo>
                    <a:pt x="5" y="10"/>
                  </a:ln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50"/>
            <p:cNvSpPr>
              <a:spLocks/>
            </p:cNvSpPr>
            <p:nvPr/>
          </p:nvSpPr>
          <p:spPr bwMode="auto">
            <a:xfrm>
              <a:off x="7041169" y="2587779"/>
              <a:ext cx="135829" cy="108664"/>
            </a:xfrm>
            <a:custGeom>
              <a:avLst/>
              <a:gdLst>
                <a:gd name="T0" fmla="*/ 8 w 72"/>
                <a:gd name="T1" fmla="*/ 37 h 57"/>
                <a:gd name="T2" fmla="*/ 15 w 72"/>
                <a:gd name="T3" fmla="*/ 20 h 57"/>
                <a:gd name="T4" fmla="*/ 29 w 72"/>
                <a:gd name="T5" fmla="*/ 9 h 57"/>
                <a:gd name="T6" fmla="*/ 44 w 72"/>
                <a:gd name="T7" fmla="*/ 2 h 57"/>
                <a:gd name="T8" fmla="*/ 72 w 72"/>
                <a:gd name="T9" fmla="*/ 0 h 57"/>
                <a:gd name="T10" fmla="*/ 68 w 72"/>
                <a:gd name="T11" fmla="*/ 10 h 57"/>
                <a:gd name="T12" fmla="*/ 64 w 72"/>
                <a:gd name="T13" fmla="*/ 21 h 57"/>
                <a:gd name="T14" fmla="*/ 53 w 72"/>
                <a:gd name="T15" fmla="*/ 30 h 57"/>
                <a:gd name="T16" fmla="*/ 48 w 72"/>
                <a:gd name="T17" fmla="*/ 47 h 57"/>
                <a:gd name="T18" fmla="*/ 36 w 72"/>
                <a:gd name="T19" fmla="*/ 57 h 57"/>
                <a:gd name="T20" fmla="*/ 19 w 72"/>
                <a:gd name="T21" fmla="*/ 54 h 57"/>
                <a:gd name="T22" fmla="*/ 0 w 72"/>
                <a:gd name="T23" fmla="*/ 46 h 57"/>
                <a:gd name="T24" fmla="*/ 8 w 72"/>
                <a:gd name="T25" fmla="*/ 3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2" h="57">
                  <a:moveTo>
                    <a:pt x="8" y="37"/>
                  </a:moveTo>
                  <a:lnTo>
                    <a:pt x="15" y="20"/>
                  </a:lnTo>
                  <a:lnTo>
                    <a:pt x="29" y="9"/>
                  </a:lnTo>
                  <a:lnTo>
                    <a:pt x="44" y="2"/>
                  </a:lnTo>
                  <a:lnTo>
                    <a:pt x="72" y="0"/>
                  </a:lnTo>
                  <a:lnTo>
                    <a:pt x="68" y="10"/>
                  </a:lnTo>
                  <a:lnTo>
                    <a:pt x="64" y="21"/>
                  </a:lnTo>
                  <a:lnTo>
                    <a:pt x="53" y="30"/>
                  </a:lnTo>
                  <a:lnTo>
                    <a:pt x="48" y="47"/>
                  </a:lnTo>
                  <a:lnTo>
                    <a:pt x="36" y="57"/>
                  </a:lnTo>
                  <a:lnTo>
                    <a:pt x="19" y="54"/>
                  </a:lnTo>
                  <a:lnTo>
                    <a:pt x="0" y="46"/>
                  </a:lnTo>
                  <a:lnTo>
                    <a:pt x="8" y="37"/>
                  </a:lnTo>
                  <a:close/>
                </a:path>
              </a:pathLst>
            </a:custGeom>
            <a:solidFill>
              <a:srgbClr val="C1B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51"/>
            <p:cNvSpPr>
              <a:spLocks/>
            </p:cNvSpPr>
            <p:nvPr/>
          </p:nvSpPr>
          <p:spPr bwMode="auto">
            <a:xfrm>
              <a:off x="6866532" y="2304477"/>
              <a:ext cx="54332" cy="69855"/>
            </a:xfrm>
            <a:custGeom>
              <a:avLst/>
              <a:gdLst>
                <a:gd name="T0" fmla="*/ 0 w 28"/>
                <a:gd name="T1" fmla="*/ 8 h 37"/>
                <a:gd name="T2" fmla="*/ 8 w 28"/>
                <a:gd name="T3" fmla="*/ 0 h 37"/>
                <a:gd name="T4" fmla="*/ 20 w 28"/>
                <a:gd name="T5" fmla="*/ 11 h 37"/>
                <a:gd name="T6" fmla="*/ 26 w 28"/>
                <a:gd name="T7" fmla="*/ 22 h 37"/>
                <a:gd name="T8" fmla="*/ 28 w 28"/>
                <a:gd name="T9" fmla="*/ 37 h 37"/>
                <a:gd name="T10" fmla="*/ 19 w 28"/>
                <a:gd name="T11" fmla="*/ 29 h 37"/>
                <a:gd name="T12" fmla="*/ 14 w 28"/>
                <a:gd name="T13" fmla="*/ 18 h 37"/>
                <a:gd name="T14" fmla="*/ 12 w 28"/>
                <a:gd name="T15" fmla="*/ 16 h 37"/>
                <a:gd name="T16" fmla="*/ 7 w 28"/>
                <a:gd name="T17" fmla="*/ 13 h 37"/>
                <a:gd name="T18" fmla="*/ 3 w 28"/>
                <a:gd name="T19" fmla="*/ 9 h 37"/>
                <a:gd name="T20" fmla="*/ 0 w 28"/>
                <a:gd name="T21" fmla="*/ 8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" h="37">
                  <a:moveTo>
                    <a:pt x="0" y="8"/>
                  </a:moveTo>
                  <a:lnTo>
                    <a:pt x="8" y="0"/>
                  </a:lnTo>
                  <a:lnTo>
                    <a:pt x="20" y="11"/>
                  </a:lnTo>
                  <a:lnTo>
                    <a:pt x="26" y="22"/>
                  </a:lnTo>
                  <a:lnTo>
                    <a:pt x="28" y="37"/>
                  </a:lnTo>
                  <a:lnTo>
                    <a:pt x="19" y="29"/>
                  </a:lnTo>
                  <a:lnTo>
                    <a:pt x="14" y="18"/>
                  </a:lnTo>
                  <a:lnTo>
                    <a:pt x="12" y="16"/>
                  </a:lnTo>
                  <a:lnTo>
                    <a:pt x="7" y="13"/>
                  </a:lnTo>
                  <a:lnTo>
                    <a:pt x="3" y="9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C1B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52"/>
            <p:cNvSpPr>
              <a:spLocks/>
            </p:cNvSpPr>
            <p:nvPr/>
          </p:nvSpPr>
          <p:spPr bwMode="auto">
            <a:xfrm>
              <a:off x="6866532" y="2308358"/>
              <a:ext cx="34928" cy="46570"/>
            </a:xfrm>
            <a:custGeom>
              <a:avLst/>
              <a:gdLst>
                <a:gd name="T0" fmla="*/ 0 w 20"/>
                <a:gd name="T1" fmla="*/ 8 h 25"/>
                <a:gd name="T2" fmla="*/ 7 w 20"/>
                <a:gd name="T3" fmla="*/ 0 h 25"/>
                <a:gd name="T4" fmla="*/ 19 w 20"/>
                <a:gd name="T5" fmla="*/ 10 h 25"/>
                <a:gd name="T6" fmla="*/ 20 w 20"/>
                <a:gd name="T7" fmla="*/ 25 h 25"/>
                <a:gd name="T8" fmla="*/ 11 w 20"/>
                <a:gd name="T9" fmla="*/ 17 h 25"/>
                <a:gd name="T10" fmla="*/ 10 w 20"/>
                <a:gd name="T11" fmla="*/ 16 h 25"/>
                <a:gd name="T12" fmla="*/ 6 w 20"/>
                <a:gd name="T13" fmla="*/ 13 h 25"/>
                <a:gd name="T14" fmla="*/ 3 w 20"/>
                <a:gd name="T15" fmla="*/ 10 h 25"/>
                <a:gd name="T16" fmla="*/ 0 w 20"/>
                <a:gd name="T17" fmla="*/ 8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" h="25">
                  <a:moveTo>
                    <a:pt x="0" y="8"/>
                  </a:moveTo>
                  <a:lnTo>
                    <a:pt x="7" y="0"/>
                  </a:lnTo>
                  <a:lnTo>
                    <a:pt x="19" y="10"/>
                  </a:lnTo>
                  <a:lnTo>
                    <a:pt x="20" y="25"/>
                  </a:lnTo>
                  <a:lnTo>
                    <a:pt x="11" y="17"/>
                  </a:lnTo>
                  <a:lnTo>
                    <a:pt x="10" y="16"/>
                  </a:lnTo>
                  <a:lnTo>
                    <a:pt x="6" y="13"/>
                  </a:lnTo>
                  <a:lnTo>
                    <a:pt x="3" y="1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7E5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53"/>
            <p:cNvSpPr>
              <a:spLocks/>
            </p:cNvSpPr>
            <p:nvPr/>
          </p:nvSpPr>
          <p:spPr bwMode="auto">
            <a:xfrm>
              <a:off x="5190009" y="2467473"/>
              <a:ext cx="1490243" cy="1098279"/>
            </a:xfrm>
            <a:custGeom>
              <a:avLst/>
              <a:gdLst>
                <a:gd name="T0" fmla="*/ 768 w 768"/>
                <a:gd name="T1" fmla="*/ 34 h 566"/>
                <a:gd name="T2" fmla="*/ 722 w 768"/>
                <a:gd name="T3" fmla="*/ 75 h 566"/>
                <a:gd name="T4" fmla="*/ 709 w 768"/>
                <a:gd name="T5" fmla="*/ 102 h 566"/>
                <a:gd name="T6" fmla="*/ 730 w 768"/>
                <a:gd name="T7" fmla="*/ 145 h 566"/>
                <a:gd name="T8" fmla="*/ 682 w 768"/>
                <a:gd name="T9" fmla="*/ 343 h 566"/>
                <a:gd name="T10" fmla="*/ 657 w 768"/>
                <a:gd name="T11" fmla="*/ 348 h 566"/>
                <a:gd name="T12" fmla="*/ 639 w 768"/>
                <a:gd name="T13" fmla="*/ 355 h 566"/>
                <a:gd name="T14" fmla="*/ 613 w 768"/>
                <a:gd name="T15" fmla="*/ 336 h 566"/>
                <a:gd name="T16" fmla="*/ 643 w 768"/>
                <a:gd name="T17" fmla="*/ 275 h 566"/>
                <a:gd name="T18" fmla="*/ 655 w 768"/>
                <a:gd name="T19" fmla="*/ 212 h 566"/>
                <a:gd name="T20" fmla="*/ 658 w 768"/>
                <a:gd name="T21" fmla="*/ 134 h 566"/>
                <a:gd name="T22" fmla="*/ 627 w 768"/>
                <a:gd name="T23" fmla="*/ 181 h 566"/>
                <a:gd name="T24" fmla="*/ 617 w 768"/>
                <a:gd name="T25" fmla="*/ 223 h 566"/>
                <a:gd name="T26" fmla="*/ 598 w 768"/>
                <a:gd name="T27" fmla="*/ 254 h 566"/>
                <a:gd name="T28" fmla="*/ 560 w 768"/>
                <a:gd name="T29" fmla="*/ 287 h 566"/>
                <a:gd name="T30" fmla="*/ 509 w 768"/>
                <a:gd name="T31" fmla="*/ 285 h 566"/>
                <a:gd name="T32" fmla="*/ 464 w 768"/>
                <a:gd name="T33" fmla="*/ 283 h 566"/>
                <a:gd name="T34" fmla="*/ 423 w 768"/>
                <a:gd name="T35" fmla="*/ 279 h 566"/>
                <a:gd name="T36" fmla="*/ 380 w 768"/>
                <a:gd name="T37" fmla="*/ 272 h 566"/>
                <a:gd name="T38" fmla="*/ 333 w 768"/>
                <a:gd name="T39" fmla="*/ 264 h 566"/>
                <a:gd name="T40" fmla="*/ 280 w 768"/>
                <a:gd name="T41" fmla="*/ 197 h 566"/>
                <a:gd name="T42" fmla="*/ 301 w 768"/>
                <a:gd name="T43" fmla="*/ 84 h 566"/>
                <a:gd name="T44" fmla="*/ 236 w 768"/>
                <a:gd name="T45" fmla="*/ 109 h 566"/>
                <a:gd name="T46" fmla="*/ 209 w 768"/>
                <a:gd name="T47" fmla="*/ 170 h 566"/>
                <a:gd name="T48" fmla="*/ 213 w 768"/>
                <a:gd name="T49" fmla="*/ 241 h 566"/>
                <a:gd name="T50" fmla="*/ 199 w 768"/>
                <a:gd name="T51" fmla="*/ 374 h 566"/>
                <a:gd name="T52" fmla="*/ 83 w 768"/>
                <a:gd name="T53" fmla="*/ 545 h 566"/>
                <a:gd name="T54" fmla="*/ 98 w 768"/>
                <a:gd name="T55" fmla="*/ 417 h 566"/>
                <a:gd name="T56" fmla="*/ 181 w 768"/>
                <a:gd name="T57" fmla="*/ 257 h 566"/>
                <a:gd name="T58" fmla="*/ 124 w 768"/>
                <a:gd name="T59" fmla="*/ 237 h 566"/>
                <a:gd name="T60" fmla="*/ 154 w 768"/>
                <a:gd name="T61" fmla="*/ 175 h 566"/>
                <a:gd name="T62" fmla="*/ 128 w 768"/>
                <a:gd name="T63" fmla="*/ 135 h 566"/>
                <a:gd name="T64" fmla="*/ 132 w 768"/>
                <a:gd name="T65" fmla="*/ 85 h 566"/>
                <a:gd name="T66" fmla="*/ 237 w 768"/>
                <a:gd name="T67" fmla="*/ 26 h 566"/>
                <a:gd name="T68" fmla="*/ 119 w 768"/>
                <a:gd name="T69" fmla="*/ 45 h 566"/>
                <a:gd name="T70" fmla="*/ 60 w 768"/>
                <a:gd name="T71" fmla="*/ 75 h 566"/>
                <a:gd name="T72" fmla="*/ 0 w 768"/>
                <a:gd name="T73" fmla="*/ 115 h 566"/>
                <a:gd name="T74" fmla="*/ 32 w 768"/>
                <a:gd name="T75" fmla="*/ 69 h 566"/>
                <a:gd name="T76" fmla="*/ 58 w 768"/>
                <a:gd name="T77" fmla="*/ 41 h 566"/>
                <a:gd name="T78" fmla="*/ 85 w 768"/>
                <a:gd name="T79" fmla="*/ 24 h 566"/>
                <a:gd name="T80" fmla="*/ 121 w 768"/>
                <a:gd name="T81" fmla="*/ 15 h 566"/>
                <a:gd name="T82" fmla="*/ 171 w 768"/>
                <a:gd name="T83" fmla="*/ 7 h 566"/>
                <a:gd name="T84" fmla="*/ 538 w 768"/>
                <a:gd name="T85" fmla="*/ 30 h 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68" h="566">
                  <a:moveTo>
                    <a:pt x="643" y="40"/>
                  </a:moveTo>
                  <a:lnTo>
                    <a:pt x="717" y="24"/>
                  </a:lnTo>
                  <a:lnTo>
                    <a:pt x="768" y="34"/>
                  </a:lnTo>
                  <a:lnTo>
                    <a:pt x="756" y="69"/>
                  </a:lnTo>
                  <a:lnTo>
                    <a:pt x="735" y="70"/>
                  </a:lnTo>
                  <a:lnTo>
                    <a:pt x="722" y="75"/>
                  </a:lnTo>
                  <a:lnTo>
                    <a:pt x="712" y="82"/>
                  </a:lnTo>
                  <a:lnTo>
                    <a:pt x="709" y="91"/>
                  </a:lnTo>
                  <a:lnTo>
                    <a:pt x="709" y="102"/>
                  </a:lnTo>
                  <a:lnTo>
                    <a:pt x="714" y="115"/>
                  </a:lnTo>
                  <a:lnTo>
                    <a:pt x="720" y="130"/>
                  </a:lnTo>
                  <a:lnTo>
                    <a:pt x="730" y="145"/>
                  </a:lnTo>
                  <a:lnTo>
                    <a:pt x="730" y="195"/>
                  </a:lnTo>
                  <a:lnTo>
                    <a:pt x="718" y="275"/>
                  </a:lnTo>
                  <a:lnTo>
                    <a:pt x="682" y="343"/>
                  </a:lnTo>
                  <a:lnTo>
                    <a:pt x="672" y="344"/>
                  </a:lnTo>
                  <a:lnTo>
                    <a:pt x="664" y="347"/>
                  </a:lnTo>
                  <a:lnTo>
                    <a:pt x="657" y="348"/>
                  </a:lnTo>
                  <a:lnTo>
                    <a:pt x="650" y="350"/>
                  </a:lnTo>
                  <a:lnTo>
                    <a:pt x="644" y="352"/>
                  </a:lnTo>
                  <a:lnTo>
                    <a:pt x="639" y="355"/>
                  </a:lnTo>
                  <a:lnTo>
                    <a:pt x="630" y="359"/>
                  </a:lnTo>
                  <a:lnTo>
                    <a:pt x="621" y="364"/>
                  </a:lnTo>
                  <a:lnTo>
                    <a:pt x="613" y="336"/>
                  </a:lnTo>
                  <a:lnTo>
                    <a:pt x="627" y="315"/>
                  </a:lnTo>
                  <a:lnTo>
                    <a:pt x="636" y="296"/>
                  </a:lnTo>
                  <a:lnTo>
                    <a:pt x="643" y="275"/>
                  </a:lnTo>
                  <a:lnTo>
                    <a:pt x="648" y="254"/>
                  </a:lnTo>
                  <a:lnTo>
                    <a:pt x="651" y="234"/>
                  </a:lnTo>
                  <a:lnTo>
                    <a:pt x="655" y="212"/>
                  </a:lnTo>
                  <a:lnTo>
                    <a:pt x="658" y="189"/>
                  </a:lnTo>
                  <a:lnTo>
                    <a:pt x="662" y="165"/>
                  </a:lnTo>
                  <a:lnTo>
                    <a:pt x="658" y="134"/>
                  </a:lnTo>
                  <a:lnTo>
                    <a:pt x="645" y="148"/>
                  </a:lnTo>
                  <a:lnTo>
                    <a:pt x="635" y="166"/>
                  </a:lnTo>
                  <a:lnTo>
                    <a:pt x="627" y="181"/>
                  </a:lnTo>
                  <a:lnTo>
                    <a:pt x="625" y="188"/>
                  </a:lnTo>
                  <a:lnTo>
                    <a:pt x="621" y="208"/>
                  </a:lnTo>
                  <a:lnTo>
                    <a:pt x="617" y="223"/>
                  </a:lnTo>
                  <a:lnTo>
                    <a:pt x="612" y="236"/>
                  </a:lnTo>
                  <a:lnTo>
                    <a:pt x="606" y="245"/>
                  </a:lnTo>
                  <a:lnTo>
                    <a:pt x="598" y="254"/>
                  </a:lnTo>
                  <a:lnTo>
                    <a:pt x="588" y="262"/>
                  </a:lnTo>
                  <a:lnTo>
                    <a:pt x="575" y="273"/>
                  </a:lnTo>
                  <a:lnTo>
                    <a:pt x="560" y="287"/>
                  </a:lnTo>
                  <a:lnTo>
                    <a:pt x="543" y="287"/>
                  </a:lnTo>
                  <a:lnTo>
                    <a:pt x="526" y="287"/>
                  </a:lnTo>
                  <a:lnTo>
                    <a:pt x="509" y="285"/>
                  </a:lnTo>
                  <a:lnTo>
                    <a:pt x="494" y="285"/>
                  </a:lnTo>
                  <a:lnTo>
                    <a:pt x="479" y="284"/>
                  </a:lnTo>
                  <a:lnTo>
                    <a:pt x="464" y="283"/>
                  </a:lnTo>
                  <a:lnTo>
                    <a:pt x="451" y="281"/>
                  </a:lnTo>
                  <a:lnTo>
                    <a:pt x="437" y="280"/>
                  </a:lnTo>
                  <a:lnTo>
                    <a:pt x="423" y="279"/>
                  </a:lnTo>
                  <a:lnTo>
                    <a:pt x="409" y="276"/>
                  </a:lnTo>
                  <a:lnTo>
                    <a:pt x="394" y="274"/>
                  </a:lnTo>
                  <a:lnTo>
                    <a:pt x="380" y="272"/>
                  </a:lnTo>
                  <a:lnTo>
                    <a:pt x="365" y="269"/>
                  </a:lnTo>
                  <a:lnTo>
                    <a:pt x="349" y="266"/>
                  </a:lnTo>
                  <a:lnTo>
                    <a:pt x="333" y="264"/>
                  </a:lnTo>
                  <a:lnTo>
                    <a:pt x="316" y="260"/>
                  </a:lnTo>
                  <a:lnTo>
                    <a:pt x="290" y="237"/>
                  </a:lnTo>
                  <a:lnTo>
                    <a:pt x="280" y="197"/>
                  </a:lnTo>
                  <a:lnTo>
                    <a:pt x="281" y="160"/>
                  </a:lnTo>
                  <a:lnTo>
                    <a:pt x="289" y="124"/>
                  </a:lnTo>
                  <a:lnTo>
                    <a:pt x="301" y="84"/>
                  </a:lnTo>
                  <a:lnTo>
                    <a:pt x="294" y="58"/>
                  </a:lnTo>
                  <a:lnTo>
                    <a:pt x="256" y="84"/>
                  </a:lnTo>
                  <a:lnTo>
                    <a:pt x="236" y="109"/>
                  </a:lnTo>
                  <a:lnTo>
                    <a:pt x="222" y="131"/>
                  </a:lnTo>
                  <a:lnTo>
                    <a:pt x="213" y="151"/>
                  </a:lnTo>
                  <a:lnTo>
                    <a:pt x="209" y="170"/>
                  </a:lnTo>
                  <a:lnTo>
                    <a:pt x="207" y="191"/>
                  </a:lnTo>
                  <a:lnTo>
                    <a:pt x="210" y="214"/>
                  </a:lnTo>
                  <a:lnTo>
                    <a:pt x="213" y="241"/>
                  </a:lnTo>
                  <a:lnTo>
                    <a:pt x="219" y="272"/>
                  </a:lnTo>
                  <a:lnTo>
                    <a:pt x="219" y="313"/>
                  </a:lnTo>
                  <a:lnTo>
                    <a:pt x="199" y="374"/>
                  </a:lnTo>
                  <a:lnTo>
                    <a:pt x="169" y="433"/>
                  </a:lnTo>
                  <a:lnTo>
                    <a:pt x="124" y="513"/>
                  </a:lnTo>
                  <a:lnTo>
                    <a:pt x="83" y="545"/>
                  </a:lnTo>
                  <a:lnTo>
                    <a:pt x="41" y="566"/>
                  </a:lnTo>
                  <a:lnTo>
                    <a:pt x="75" y="520"/>
                  </a:lnTo>
                  <a:lnTo>
                    <a:pt x="98" y="417"/>
                  </a:lnTo>
                  <a:lnTo>
                    <a:pt x="158" y="394"/>
                  </a:lnTo>
                  <a:lnTo>
                    <a:pt x="181" y="313"/>
                  </a:lnTo>
                  <a:lnTo>
                    <a:pt x="181" y="257"/>
                  </a:lnTo>
                  <a:lnTo>
                    <a:pt x="154" y="313"/>
                  </a:lnTo>
                  <a:lnTo>
                    <a:pt x="139" y="295"/>
                  </a:lnTo>
                  <a:lnTo>
                    <a:pt x="124" y="237"/>
                  </a:lnTo>
                  <a:lnTo>
                    <a:pt x="173" y="241"/>
                  </a:lnTo>
                  <a:lnTo>
                    <a:pt x="173" y="191"/>
                  </a:lnTo>
                  <a:lnTo>
                    <a:pt x="154" y="175"/>
                  </a:lnTo>
                  <a:lnTo>
                    <a:pt x="141" y="160"/>
                  </a:lnTo>
                  <a:lnTo>
                    <a:pt x="132" y="147"/>
                  </a:lnTo>
                  <a:lnTo>
                    <a:pt x="128" y="135"/>
                  </a:lnTo>
                  <a:lnTo>
                    <a:pt x="127" y="121"/>
                  </a:lnTo>
                  <a:lnTo>
                    <a:pt x="128" y="105"/>
                  </a:lnTo>
                  <a:lnTo>
                    <a:pt x="132" y="85"/>
                  </a:lnTo>
                  <a:lnTo>
                    <a:pt x="139" y="61"/>
                  </a:lnTo>
                  <a:lnTo>
                    <a:pt x="181" y="38"/>
                  </a:lnTo>
                  <a:lnTo>
                    <a:pt x="237" y="26"/>
                  </a:lnTo>
                  <a:lnTo>
                    <a:pt x="166" y="30"/>
                  </a:lnTo>
                  <a:lnTo>
                    <a:pt x="142" y="37"/>
                  </a:lnTo>
                  <a:lnTo>
                    <a:pt x="119" y="45"/>
                  </a:lnTo>
                  <a:lnTo>
                    <a:pt x="98" y="54"/>
                  </a:lnTo>
                  <a:lnTo>
                    <a:pt x="78" y="63"/>
                  </a:lnTo>
                  <a:lnTo>
                    <a:pt x="60" y="75"/>
                  </a:lnTo>
                  <a:lnTo>
                    <a:pt x="40" y="86"/>
                  </a:lnTo>
                  <a:lnTo>
                    <a:pt x="21" y="100"/>
                  </a:lnTo>
                  <a:lnTo>
                    <a:pt x="0" y="115"/>
                  </a:lnTo>
                  <a:lnTo>
                    <a:pt x="11" y="98"/>
                  </a:lnTo>
                  <a:lnTo>
                    <a:pt x="22" y="83"/>
                  </a:lnTo>
                  <a:lnTo>
                    <a:pt x="32" y="69"/>
                  </a:lnTo>
                  <a:lnTo>
                    <a:pt x="40" y="59"/>
                  </a:lnTo>
                  <a:lnTo>
                    <a:pt x="49" y="48"/>
                  </a:lnTo>
                  <a:lnTo>
                    <a:pt x="58" y="41"/>
                  </a:lnTo>
                  <a:lnTo>
                    <a:pt x="67" y="34"/>
                  </a:lnTo>
                  <a:lnTo>
                    <a:pt x="76" y="29"/>
                  </a:lnTo>
                  <a:lnTo>
                    <a:pt x="85" y="24"/>
                  </a:lnTo>
                  <a:lnTo>
                    <a:pt x="96" y="21"/>
                  </a:lnTo>
                  <a:lnTo>
                    <a:pt x="107" y="18"/>
                  </a:lnTo>
                  <a:lnTo>
                    <a:pt x="121" y="15"/>
                  </a:lnTo>
                  <a:lnTo>
                    <a:pt x="135" y="13"/>
                  </a:lnTo>
                  <a:lnTo>
                    <a:pt x="152" y="9"/>
                  </a:lnTo>
                  <a:lnTo>
                    <a:pt x="171" y="7"/>
                  </a:lnTo>
                  <a:lnTo>
                    <a:pt x="192" y="3"/>
                  </a:lnTo>
                  <a:lnTo>
                    <a:pt x="312" y="0"/>
                  </a:lnTo>
                  <a:lnTo>
                    <a:pt x="538" y="30"/>
                  </a:lnTo>
                  <a:lnTo>
                    <a:pt x="610" y="40"/>
                  </a:lnTo>
                  <a:lnTo>
                    <a:pt x="643" y="40"/>
                  </a:lnTo>
                  <a:close/>
                </a:path>
              </a:pathLst>
            </a:custGeom>
            <a:solidFill>
              <a:srgbClr val="A84C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54"/>
            <p:cNvSpPr>
              <a:spLocks/>
            </p:cNvSpPr>
            <p:nvPr/>
          </p:nvSpPr>
          <p:spPr bwMode="auto">
            <a:xfrm>
              <a:off x="6575469" y="2533447"/>
              <a:ext cx="539437" cy="609293"/>
            </a:xfrm>
            <a:custGeom>
              <a:avLst/>
              <a:gdLst>
                <a:gd name="T0" fmla="*/ 111 w 276"/>
                <a:gd name="T1" fmla="*/ 19 h 314"/>
                <a:gd name="T2" fmla="*/ 90 w 276"/>
                <a:gd name="T3" fmla="*/ 26 h 314"/>
                <a:gd name="T4" fmla="*/ 73 w 276"/>
                <a:gd name="T5" fmla="*/ 64 h 314"/>
                <a:gd name="T6" fmla="*/ 69 w 276"/>
                <a:gd name="T7" fmla="*/ 97 h 314"/>
                <a:gd name="T8" fmla="*/ 73 w 276"/>
                <a:gd name="T9" fmla="*/ 131 h 314"/>
                <a:gd name="T10" fmla="*/ 86 w 276"/>
                <a:gd name="T11" fmla="*/ 169 h 314"/>
                <a:gd name="T12" fmla="*/ 75 w 276"/>
                <a:gd name="T13" fmla="*/ 223 h 314"/>
                <a:gd name="T14" fmla="*/ 48 w 276"/>
                <a:gd name="T15" fmla="*/ 256 h 314"/>
                <a:gd name="T16" fmla="*/ 0 w 276"/>
                <a:gd name="T17" fmla="*/ 314 h 314"/>
                <a:gd name="T18" fmla="*/ 33 w 276"/>
                <a:gd name="T19" fmla="*/ 302 h 314"/>
                <a:gd name="T20" fmla="*/ 68 w 276"/>
                <a:gd name="T21" fmla="*/ 261 h 314"/>
                <a:gd name="T22" fmla="*/ 83 w 276"/>
                <a:gd name="T23" fmla="*/ 211 h 314"/>
                <a:gd name="T24" fmla="*/ 109 w 276"/>
                <a:gd name="T25" fmla="*/ 172 h 314"/>
                <a:gd name="T26" fmla="*/ 116 w 276"/>
                <a:gd name="T27" fmla="*/ 226 h 314"/>
                <a:gd name="T28" fmla="*/ 105 w 276"/>
                <a:gd name="T29" fmla="*/ 294 h 314"/>
                <a:gd name="T30" fmla="*/ 128 w 276"/>
                <a:gd name="T31" fmla="*/ 261 h 314"/>
                <a:gd name="T32" fmla="*/ 139 w 276"/>
                <a:gd name="T33" fmla="*/ 223 h 314"/>
                <a:gd name="T34" fmla="*/ 176 w 276"/>
                <a:gd name="T35" fmla="*/ 215 h 314"/>
                <a:gd name="T36" fmla="*/ 189 w 276"/>
                <a:gd name="T37" fmla="*/ 202 h 314"/>
                <a:gd name="T38" fmla="*/ 201 w 276"/>
                <a:gd name="T39" fmla="*/ 189 h 314"/>
                <a:gd name="T40" fmla="*/ 213 w 276"/>
                <a:gd name="T41" fmla="*/ 178 h 314"/>
                <a:gd name="T42" fmla="*/ 226 w 276"/>
                <a:gd name="T43" fmla="*/ 166 h 314"/>
                <a:gd name="T44" fmla="*/ 237 w 276"/>
                <a:gd name="T45" fmla="*/ 154 h 314"/>
                <a:gd name="T46" fmla="*/ 248 w 276"/>
                <a:gd name="T47" fmla="*/ 141 h 314"/>
                <a:gd name="T48" fmla="*/ 258 w 276"/>
                <a:gd name="T49" fmla="*/ 127 h 314"/>
                <a:gd name="T50" fmla="*/ 268 w 276"/>
                <a:gd name="T51" fmla="*/ 112 h 314"/>
                <a:gd name="T52" fmla="*/ 276 w 276"/>
                <a:gd name="T53" fmla="*/ 85 h 314"/>
                <a:gd name="T54" fmla="*/ 264 w 276"/>
                <a:gd name="T55" fmla="*/ 78 h 314"/>
                <a:gd name="T56" fmla="*/ 241 w 276"/>
                <a:gd name="T57" fmla="*/ 70 h 314"/>
                <a:gd name="T58" fmla="*/ 214 w 276"/>
                <a:gd name="T59" fmla="*/ 81 h 314"/>
                <a:gd name="T60" fmla="*/ 191 w 276"/>
                <a:gd name="T61" fmla="*/ 81 h 314"/>
                <a:gd name="T62" fmla="*/ 161 w 276"/>
                <a:gd name="T63" fmla="*/ 76 h 314"/>
                <a:gd name="T64" fmla="*/ 145 w 276"/>
                <a:gd name="T65" fmla="*/ 58 h 314"/>
                <a:gd name="T66" fmla="*/ 140 w 276"/>
                <a:gd name="T67" fmla="*/ 43 h 314"/>
                <a:gd name="T68" fmla="*/ 141 w 276"/>
                <a:gd name="T69" fmla="*/ 27 h 314"/>
                <a:gd name="T70" fmla="*/ 146 w 276"/>
                <a:gd name="T71" fmla="*/ 0 h 314"/>
                <a:gd name="T72" fmla="*/ 137 w 276"/>
                <a:gd name="T73" fmla="*/ 36 h 314"/>
                <a:gd name="T74" fmla="*/ 131 w 276"/>
                <a:gd name="T75" fmla="*/ 71 h 314"/>
                <a:gd name="T76" fmla="*/ 126 w 276"/>
                <a:gd name="T77" fmla="*/ 105 h 314"/>
                <a:gd name="T78" fmla="*/ 124 w 276"/>
                <a:gd name="T79" fmla="*/ 142 h 314"/>
                <a:gd name="T80" fmla="*/ 108 w 276"/>
                <a:gd name="T81" fmla="*/ 133 h 314"/>
                <a:gd name="T82" fmla="*/ 98 w 276"/>
                <a:gd name="T83" fmla="*/ 120 h 314"/>
                <a:gd name="T84" fmla="*/ 92 w 276"/>
                <a:gd name="T85" fmla="*/ 105 h 314"/>
                <a:gd name="T86" fmla="*/ 90 w 276"/>
                <a:gd name="T87" fmla="*/ 88 h 314"/>
                <a:gd name="T88" fmla="*/ 91 w 276"/>
                <a:gd name="T89" fmla="*/ 71 h 314"/>
                <a:gd name="T90" fmla="*/ 95 w 276"/>
                <a:gd name="T91" fmla="*/ 52 h 314"/>
                <a:gd name="T92" fmla="*/ 102 w 276"/>
                <a:gd name="T93" fmla="*/ 35 h 314"/>
                <a:gd name="T94" fmla="*/ 111 w 276"/>
                <a:gd name="T95" fmla="*/ 19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76" h="314">
                  <a:moveTo>
                    <a:pt x="111" y="19"/>
                  </a:moveTo>
                  <a:lnTo>
                    <a:pt x="90" y="26"/>
                  </a:lnTo>
                  <a:lnTo>
                    <a:pt x="73" y="64"/>
                  </a:lnTo>
                  <a:lnTo>
                    <a:pt x="69" y="97"/>
                  </a:lnTo>
                  <a:lnTo>
                    <a:pt x="73" y="131"/>
                  </a:lnTo>
                  <a:lnTo>
                    <a:pt x="86" y="169"/>
                  </a:lnTo>
                  <a:lnTo>
                    <a:pt x="75" y="223"/>
                  </a:lnTo>
                  <a:lnTo>
                    <a:pt x="48" y="256"/>
                  </a:lnTo>
                  <a:lnTo>
                    <a:pt x="0" y="314"/>
                  </a:lnTo>
                  <a:lnTo>
                    <a:pt x="33" y="302"/>
                  </a:lnTo>
                  <a:lnTo>
                    <a:pt x="68" y="261"/>
                  </a:lnTo>
                  <a:lnTo>
                    <a:pt x="83" y="211"/>
                  </a:lnTo>
                  <a:lnTo>
                    <a:pt x="109" y="172"/>
                  </a:lnTo>
                  <a:lnTo>
                    <a:pt x="116" y="226"/>
                  </a:lnTo>
                  <a:lnTo>
                    <a:pt x="105" y="294"/>
                  </a:lnTo>
                  <a:lnTo>
                    <a:pt x="128" y="261"/>
                  </a:lnTo>
                  <a:lnTo>
                    <a:pt x="139" y="223"/>
                  </a:lnTo>
                  <a:lnTo>
                    <a:pt x="176" y="215"/>
                  </a:lnTo>
                  <a:lnTo>
                    <a:pt x="189" y="202"/>
                  </a:lnTo>
                  <a:lnTo>
                    <a:pt x="201" y="189"/>
                  </a:lnTo>
                  <a:lnTo>
                    <a:pt x="213" y="178"/>
                  </a:lnTo>
                  <a:lnTo>
                    <a:pt x="226" y="166"/>
                  </a:lnTo>
                  <a:lnTo>
                    <a:pt x="237" y="154"/>
                  </a:lnTo>
                  <a:lnTo>
                    <a:pt x="248" y="141"/>
                  </a:lnTo>
                  <a:lnTo>
                    <a:pt x="258" y="127"/>
                  </a:lnTo>
                  <a:lnTo>
                    <a:pt x="268" y="112"/>
                  </a:lnTo>
                  <a:lnTo>
                    <a:pt x="276" y="85"/>
                  </a:lnTo>
                  <a:lnTo>
                    <a:pt x="264" y="78"/>
                  </a:lnTo>
                  <a:lnTo>
                    <a:pt x="241" y="70"/>
                  </a:lnTo>
                  <a:lnTo>
                    <a:pt x="214" y="81"/>
                  </a:lnTo>
                  <a:lnTo>
                    <a:pt x="191" y="81"/>
                  </a:lnTo>
                  <a:lnTo>
                    <a:pt x="161" y="76"/>
                  </a:lnTo>
                  <a:lnTo>
                    <a:pt x="145" y="58"/>
                  </a:lnTo>
                  <a:lnTo>
                    <a:pt x="140" y="43"/>
                  </a:lnTo>
                  <a:lnTo>
                    <a:pt x="141" y="27"/>
                  </a:lnTo>
                  <a:lnTo>
                    <a:pt x="146" y="0"/>
                  </a:lnTo>
                  <a:lnTo>
                    <a:pt x="137" y="36"/>
                  </a:lnTo>
                  <a:lnTo>
                    <a:pt x="131" y="71"/>
                  </a:lnTo>
                  <a:lnTo>
                    <a:pt x="126" y="105"/>
                  </a:lnTo>
                  <a:lnTo>
                    <a:pt x="124" y="142"/>
                  </a:lnTo>
                  <a:lnTo>
                    <a:pt x="108" y="133"/>
                  </a:lnTo>
                  <a:lnTo>
                    <a:pt x="98" y="120"/>
                  </a:lnTo>
                  <a:lnTo>
                    <a:pt x="92" y="105"/>
                  </a:lnTo>
                  <a:lnTo>
                    <a:pt x="90" y="88"/>
                  </a:lnTo>
                  <a:lnTo>
                    <a:pt x="91" y="71"/>
                  </a:lnTo>
                  <a:lnTo>
                    <a:pt x="95" y="52"/>
                  </a:lnTo>
                  <a:lnTo>
                    <a:pt x="102" y="35"/>
                  </a:lnTo>
                  <a:lnTo>
                    <a:pt x="111" y="19"/>
                  </a:lnTo>
                  <a:close/>
                </a:path>
              </a:pathLst>
            </a:custGeom>
            <a:solidFill>
              <a:srgbClr val="A84C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55"/>
            <p:cNvSpPr>
              <a:spLocks/>
            </p:cNvSpPr>
            <p:nvPr/>
          </p:nvSpPr>
          <p:spPr bwMode="auto">
            <a:xfrm>
              <a:off x="6878174" y="2164767"/>
              <a:ext cx="197923" cy="372561"/>
            </a:xfrm>
            <a:custGeom>
              <a:avLst/>
              <a:gdLst>
                <a:gd name="T0" fmla="*/ 28 w 102"/>
                <a:gd name="T1" fmla="*/ 2 h 192"/>
                <a:gd name="T2" fmla="*/ 22 w 102"/>
                <a:gd name="T3" fmla="*/ 16 h 192"/>
                <a:gd name="T4" fmla="*/ 22 w 102"/>
                <a:gd name="T5" fmla="*/ 35 h 192"/>
                <a:gd name="T6" fmla="*/ 34 w 102"/>
                <a:gd name="T7" fmla="*/ 41 h 192"/>
                <a:gd name="T8" fmla="*/ 45 w 102"/>
                <a:gd name="T9" fmla="*/ 55 h 192"/>
                <a:gd name="T10" fmla="*/ 42 w 102"/>
                <a:gd name="T11" fmla="*/ 70 h 192"/>
                <a:gd name="T12" fmla="*/ 26 w 102"/>
                <a:gd name="T13" fmla="*/ 69 h 192"/>
                <a:gd name="T14" fmla="*/ 14 w 102"/>
                <a:gd name="T15" fmla="*/ 49 h 192"/>
                <a:gd name="T16" fmla="*/ 8 w 102"/>
                <a:gd name="T17" fmla="*/ 54 h 192"/>
                <a:gd name="T18" fmla="*/ 4 w 102"/>
                <a:gd name="T19" fmla="*/ 59 h 192"/>
                <a:gd name="T20" fmla="*/ 1 w 102"/>
                <a:gd name="T21" fmla="*/ 64 h 192"/>
                <a:gd name="T22" fmla="*/ 0 w 102"/>
                <a:gd name="T23" fmla="*/ 66 h 192"/>
                <a:gd name="T24" fmla="*/ 19 w 102"/>
                <a:gd name="T25" fmla="*/ 86 h 192"/>
                <a:gd name="T26" fmla="*/ 31 w 102"/>
                <a:gd name="T27" fmla="*/ 78 h 192"/>
                <a:gd name="T28" fmla="*/ 43 w 102"/>
                <a:gd name="T29" fmla="*/ 84 h 192"/>
                <a:gd name="T30" fmla="*/ 39 w 102"/>
                <a:gd name="T31" fmla="*/ 111 h 192"/>
                <a:gd name="T32" fmla="*/ 26 w 102"/>
                <a:gd name="T33" fmla="*/ 146 h 192"/>
                <a:gd name="T34" fmla="*/ 11 w 102"/>
                <a:gd name="T35" fmla="*/ 185 h 192"/>
                <a:gd name="T36" fmla="*/ 36 w 102"/>
                <a:gd name="T37" fmla="*/ 185 h 192"/>
                <a:gd name="T38" fmla="*/ 57 w 102"/>
                <a:gd name="T39" fmla="*/ 192 h 192"/>
                <a:gd name="T40" fmla="*/ 63 w 102"/>
                <a:gd name="T41" fmla="*/ 164 h 192"/>
                <a:gd name="T42" fmla="*/ 65 w 102"/>
                <a:gd name="T43" fmla="*/ 143 h 192"/>
                <a:gd name="T44" fmla="*/ 67 w 102"/>
                <a:gd name="T45" fmla="*/ 125 h 192"/>
                <a:gd name="T46" fmla="*/ 73 w 102"/>
                <a:gd name="T47" fmla="*/ 101 h 192"/>
                <a:gd name="T48" fmla="*/ 82 w 102"/>
                <a:gd name="T49" fmla="*/ 89 h 192"/>
                <a:gd name="T50" fmla="*/ 71 w 102"/>
                <a:gd name="T51" fmla="*/ 86 h 192"/>
                <a:gd name="T52" fmla="*/ 59 w 102"/>
                <a:gd name="T53" fmla="*/ 64 h 192"/>
                <a:gd name="T54" fmla="*/ 39 w 102"/>
                <a:gd name="T55" fmla="*/ 33 h 192"/>
                <a:gd name="T56" fmla="*/ 60 w 102"/>
                <a:gd name="T57" fmla="*/ 25 h 192"/>
                <a:gd name="T58" fmla="*/ 79 w 102"/>
                <a:gd name="T59" fmla="*/ 27 h 192"/>
                <a:gd name="T60" fmla="*/ 102 w 102"/>
                <a:gd name="T61" fmla="*/ 19 h 192"/>
                <a:gd name="T62" fmla="*/ 91 w 102"/>
                <a:gd name="T63" fmla="*/ 13 h 192"/>
                <a:gd name="T64" fmla="*/ 80 w 102"/>
                <a:gd name="T65" fmla="*/ 13 h 192"/>
                <a:gd name="T66" fmla="*/ 49 w 102"/>
                <a:gd name="T67" fmla="*/ 13 h 192"/>
                <a:gd name="T68" fmla="*/ 43 w 102"/>
                <a:gd name="T69" fmla="*/ 0 h 192"/>
                <a:gd name="T70" fmla="*/ 28 w 102"/>
                <a:gd name="T71" fmla="*/ 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2" h="192">
                  <a:moveTo>
                    <a:pt x="28" y="2"/>
                  </a:moveTo>
                  <a:lnTo>
                    <a:pt x="22" y="16"/>
                  </a:lnTo>
                  <a:lnTo>
                    <a:pt x="22" y="35"/>
                  </a:lnTo>
                  <a:lnTo>
                    <a:pt x="34" y="41"/>
                  </a:lnTo>
                  <a:lnTo>
                    <a:pt x="45" y="55"/>
                  </a:lnTo>
                  <a:lnTo>
                    <a:pt x="42" y="70"/>
                  </a:lnTo>
                  <a:lnTo>
                    <a:pt x="26" y="69"/>
                  </a:lnTo>
                  <a:lnTo>
                    <a:pt x="14" y="49"/>
                  </a:lnTo>
                  <a:lnTo>
                    <a:pt x="8" y="54"/>
                  </a:lnTo>
                  <a:lnTo>
                    <a:pt x="4" y="59"/>
                  </a:lnTo>
                  <a:lnTo>
                    <a:pt x="1" y="64"/>
                  </a:lnTo>
                  <a:lnTo>
                    <a:pt x="0" y="66"/>
                  </a:lnTo>
                  <a:lnTo>
                    <a:pt x="19" y="86"/>
                  </a:lnTo>
                  <a:lnTo>
                    <a:pt x="31" y="78"/>
                  </a:lnTo>
                  <a:lnTo>
                    <a:pt x="43" y="84"/>
                  </a:lnTo>
                  <a:lnTo>
                    <a:pt x="39" y="111"/>
                  </a:lnTo>
                  <a:lnTo>
                    <a:pt x="26" y="146"/>
                  </a:lnTo>
                  <a:lnTo>
                    <a:pt x="11" y="185"/>
                  </a:lnTo>
                  <a:lnTo>
                    <a:pt x="36" y="185"/>
                  </a:lnTo>
                  <a:lnTo>
                    <a:pt x="57" y="192"/>
                  </a:lnTo>
                  <a:lnTo>
                    <a:pt x="63" y="164"/>
                  </a:lnTo>
                  <a:lnTo>
                    <a:pt x="65" y="143"/>
                  </a:lnTo>
                  <a:lnTo>
                    <a:pt x="67" y="125"/>
                  </a:lnTo>
                  <a:lnTo>
                    <a:pt x="73" y="101"/>
                  </a:lnTo>
                  <a:lnTo>
                    <a:pt x="82" y="89"/>
                  </a:lnTo>
                  <a:lnTo>
                    <a:pt x="71" y="86"/>
                  </a:lnTo>
                  <a:lnTo>
                    <a:pt x="59" y="64"/>
                  </a:lnTo>
                  <a:lnTo>
                    <a:pt x="39" y="33"/>
                  </a:lnTo>
                  <a:lnTo>
                    <a:pt x="60" y="25"/>
                  </a:lnTo>
                  <a:lnTo>
                    <a:pt x="79" y="27"/>
                  </a:lnTo>
                  <a:lnTo>
                    <a:pt x="102" y="19"/>
                  </a:lnTo>
                  <a:lnTo>
                    <a:pt x="91" y="13"/>
                  </a:lnTo>
                  <a:lnTo>
                    <a:pt x="80" y="13"/>
                  </a:lnTo>
                  <a:lnTo>
                    <a:pt x="49" y="13"/>
                  </a:lnTo>
                  <a:lnTo>
                    <a:pt x="43" y="0"/>
                  </a:lnTo>
                  <a:lnTo>
                    <a:pt x="28" y="2"/>
                  </a:lnTo>
                  <a:close/>
                </a:path>
              </a:pathLst>
            </a:custGeom>
            <a:solidFill>
              <a:srgbClr val="A84C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56"/>
            <p:cNvSpPr>
              <a:spLocks/>
            </p:cNvSpPr>
            <p:nvPr/>
          </p:nvSpPr>
          <p:spPr bwMode="auto">
            <a:xfrm>
              <a:off x="7010123" y="2440307"/>
              <a:ext cx="120306" cy="151353"/>
            </a:xfrm>
            <a:custGeom>
              <a:avLst/>
              <a:gdLst>
                <a:gd name="T0" fmla="*/ 23 w 64"/>
                <a:gd name="T1" fmla="*/ 0 h 77"/>
                <a:gd name="T2" fmla="*/ 41 w 64"/>
                <a:gd name="T3" fmla="*/ 8 h 77"/>
                <a:gd name="T4" fmla="*/ 64 w 64"/>
                <a:gd name="T5" fmla="*/ 4 h 77"/>
                <a:gd name="T6" fmla="*/ 52 w 64"/>
                <a:gd name="T7" fmla="*/ 20 h 77"/>
                <a:gd name="T8" fmla="*/ 29 w 64"/>
                <a:gd name="T9" fmla="*/ 25 h 77"/>
                <a:gd name="T10" fmla="*/ 44 w 64"/>
                <a:gd name="T11" fmla="*/ 31 h 77"/>
                <a:gd name="T12" fmla="*/ 58 w 64"/>
                <a:gd name="T13" fmla="*/ 28 h 77"/>
                <a:gd name="T14" fmla="*/ 24 w 64"/>
                <a:gd name="T15" fmla="*/ 47 h 77"/>
                <a:gd name="T16" fmla="*/ 17 w 64"/>
                <a:gd name="T17" fmla="*/ 77 h 77"/>
                <a:gd name="T18" fmla="*/ 0 w 64"/>
                <a:gd name="T19" fmla="*/ 77 h 77"/>
                <a:gd name="T20" fmla="*/ 0 w 64"/>
                <a:gd name="T21" fmla="*/ 61 h 77"/>
                <a:gd name="T22" fmla="*/ 9 w 64"/>
                <a:gd name="T23" fmla="*/ 39 h 77"/>
                <a:gd name="T24" fmla="*/ 13 w 64"/>
                <a:gd name="T25" fmla="*/ 12 h 77"/>
                <a:gd name="T26" fmla="*/ 14 w 64"/>
                <a:gd name="T27" fmla="*/ 10 h 77"/>
                <a:gd name="T28" fmla="*/ 19 w 64"/>
                <a:gd name="T29" fmla="*/ 7 h 77"/>
                <a:gd name="T30" fmla="*/ 22 w 64"/>
                <a:gd name="T31" fmla="*/ 2 h 77"/>
                <a:gd name="T32" fmla="*/ 23 w 64"/>
                <a:gd name="T3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4" h="77">
                  <a:moveTo>
                    <a:pt x="23" y="0"/>
                  </a:moveTo>
                  <a:lnTo>
                    <a:pt x="41" y="8"/>
                  </a:lnTo>
                  <a:lnTo>
                    <a:pt x="64" y="4"/>
                  </a:lnTo>
                  <a:lnTo>
                    <a:pt x="52" y="20"/>
                  </a:lnTo>
                  <a:lnTo>
                    <a:pt x="29" y="25"/>
                  </a:lnTo>
                  <a:lnTo>
                    <a:pt x="44" y="31"/>
                  </a:lnTo>
                  <a:lnTo>
                    <a:pt x="58" y="28"/>
                  </a:lnTo>
                  <a:lnTo>
                    <a:pt x="24" y="47"/>
                  </a:lnTo>
                  <a:lnTo>
                    <a:pt x="17" y="77"/>
                  </a:lnTo>
                  <a:lnTo>
                    <a:pt x="0" y="77"/>
                  </a:lnTo>
                  <a:lnTo>
                    <a:pt x="0" y="61"/>
                  </a:lnTo>
                  <a:lnTo>
                    <a:pt x="9" y="39"/>
                  </a:lnTo>
                  <a:lnTo>
                    <a:pt x="13" y="12"/>
                  </a:lnTo>
                  <a:lnTo>
                    <a:pt x="14" y="10"/>
                  </a:lnTo>
                  <a:lnTo>
                    <a:pt x="19" y="7"/>
                  </a:lnTo>
                  <a:lnTo>
                    <a:pt x="22" y="2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AA5B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57"/>
            <p:cNvSpPr>
              <a:spLocks/>
            </p:cNvSpPr>
            <p:nvPr/>
          </p:nvSpPr>
          <p:spPr bwMode="auto">
            <a:xfrm>
              <a:off x="5558688" y="2745328"/>
              <a:ext cx="1032304" cy="457940"/>
            </a:xfrm>
            <a:custGeom>
              <a:avLst/>
              <a:gdLst>
                <a:gd name="T0" fmla="*/ 437 w 532"/>
                <a:gd name="T1" fmla="*/ 29 h 235"/>
                <a:gd name="T2" fmla="*/ 464 w 532"/>
                <a:gd name="T3" fmla="*/ 23 h 235"/>
                <a:gd name="T4" fmla="*/ 491 w 532"/>
                <a:gd name="T5" fmla="*/ 18 h 235"/>
                <a:gd name="T6" fmla="*/ 519 w 532"/>
                <a:gd name="T7" fmla="*/ 17 h 235"/>
                <a:gd name="T8" fmla="*/ 515 w 532"/>
                <a:gd name="T9" fmla="*/ 47 h 235"/>
                <a:gd name="T10" fmla="*/ 498 w 532"/>
                <a:gd name="T11" fmla="*/ 117 h 235"/>
                <a:gd name="T12" fmla="*/ 491 w 532"/>
                <a:gd name="T13" fmla="*/ 235 h 235"/>
                <a:gd name="T14" fmla="*/ 488 w 532"/>
                <a:gd name="T15" fmla="*/ 150 h 235"/>
                <a:gd name="T16" fmla="*/ 443 w 532"/>
                <a:gd name="T17" fmla="*/ 64 h 235"/>
                <a:gd name="T18" fmla="*/ 369 w 532"/>
                <a:gd name="T19" fmla="*/ 131 h 235"/>
                <a:gd name="T20" fmla="*/ 338 w 532"/>
                <a:gd name="T21" fmla="*/ 107 h 235"/>
                <a:gd name="T22" fmla="*/ 280 w 532"/>
                <a:gd name="T23" fmla="*/ 98 h 235"/>
                <a:gd name="T24" fmla="*/ 237 w 532"/>
                <a:gd name="T25" fmla="*/ 99 h 235"/>
                <a:gd name="T26" fmla="*/ 202 w 532"/>
                <a:gd name="T27" fmla="*/ 91 h 235"/>
                <a:gd name="T28" fmla="*/ 173 w 532"/>
                <a:gd name="T29" fmla="*/ 64 h 235"/>
                <a:gd name="T30" fmla="*/ 101 w 532"/>
                <a:gd name="T31" fmla="*/ 40 h 235"/>
                <a:gd name="T32" fmla="*/ 74 w 532"/>
                <a:gd name="T33" fmla="*/ 45 h 235"/>
                <a:gd name="T34" fmla="*/ 49 w 532"/>
                <a:gd name="T35" fmla="*/ 52 h 235"/>
                <a:gd name="T36" fmla="*/ 26 w 532"/>
                <a:gd name="T37" fmla="*/ 62 h 235"/>
                <a:gd name="T38" fmla="*/ 0 w 532"/>
                <a:gd name="T39" fmla="*/ 75 h 235"/>
                <a:gd name="T40" fmla="*/ 15 w 532"/>
                <a:gd name="T41" fmla="*/ 40 h 235"/>
                <a:gd name="T42" fmla="*/ 43 w 532"/>
                <a:gd name="T43" fmla="*/ 22 h 235"/>
                <a:gd name="T44" fmla="*/ 77 w 532"/>
                <a:gd name="T45" fmla="*/ 11 h 235"/>
                <a:gd name="T46" fmla="*/ 119 w 532"/>
                <a:gd name="T47" fmla="*/ 1 h 235"/>
                <a:gd name="T48" fmla="*/ 152 w 532"/>
                <a:gd name="T49" fmla="*/ 0 h 235"/>
                <a:gd name="T50" fmla="*/ 189 w 532"/>
                <a:gd name="T51" fmla="*/ 1 h 235"/>
                <a:gd name="T52" fmla="*/ 226 w 532"/>
                <a:gd name="T53" fmla="*/ 3 h 235"/>
                <a:gd name="T54" fmla="*/ 264 w 532"/>
                <a:gd name="T55" fmla="*/ 8 h 235"/>
                <a:gd name="T56" fmla="*/ 304 w 532"/>
                <a:gd name="T57" fmla="*/ 13 h 235"/>
                <a:gd name="T58" fmla="*/ 343 w 532"/>
                <a:gd name="T59" fmla="*/ 19 h 235"/>
                <a:gd name="T60" fmla="*/ 384 w 532"/>
                <a:gd name="T61" fmla="*/ 25 h 235"/>
                <a:gd name="T62" fmla="*/ 423 w 532"/>
                <a:gd name="T63" fmla="*/ 31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32" h="235">
                  <a:moveTo>
                    <a:pt x="423" y="31"/>
                  </a:moveTo>
                  <a:lnTo>
                    <a:pt x="437" y="29"/>
                  </a:lnTo>
                  <a:lnTo>
                    <a:pt x="451" y="26"/>
                  </a:lnTo>
                  <a:lnTo>
                    <a:pt x="464" y="23"/>
                  </a:lnTo>
                  <a:lnTo>
                    <a:pt x="478" y="21"/>
                  </a:lnTo>
                  <a:lnTo>
                    <a:pt x="491" y="18"/>
                  </a:lnTo>
                  <a:lnTo>
                    <a:pt x="505" y="17"/>
                  </a:lnTo>
                  <a:lnTo>
                    <a:pt x="519" y="17"/>
                  </a:lnTo>
                  <a:lnTo>
                    <a:pt x="532" y="18"/>
                  </a:lnTo>
                  <a:lnTo>
                    <a:pt x="515" y="47"/>
                  </a:lnTo>
                  <a:lnTo>
                    <a:pt x="491" y="68"/>
                  </a:lnTo>
                  <a:lnTo>
                    <a:pt x="498" y="117"/>
                  </a:lnTo>
                  <a:lnTo>
                    <a:pt x="515" y="185"/>
                  </a:lnTo>
                  <a:lnTo>
                    <a:pt x="491" y="235"/>
                  </a:lnTo>
                  <a:lnTo>
                    <a:pt x="481" y="213"/>
                  </a:lnTo>
                  <a:lnTo>
                    <a:pt x="488" y="150"/>
                  </a:lnTo>
                  <a:lnTo>
                    <a:pt x="477" y="64"/>
                  </a:lnTo>
                  <a:lnTo>
                    <a:pt x="443" y="64"/>
                  </a:lnTo>
                  <a:lnTo>
                    <a:pt x="417" y="93"/>
                  </a:lnTo>
                  <a:lnTo>
                    <a:pt x="369" y="131"/>
                  </a:lnTo>
                  <a:lnTo>
                    <a:pt x="341" y="131"/>
                  </a:lnTo>
                  <a:lnTo>
                    <a:pt x="338" y="107"/>
                  </a:lnTo>
                  <a:lnTo>
                    <a:pt x="303" y="97"/>
                  </a:lnTo>
                  <a:lnTo>
                    <a:pt x="280" y="98"/>
                  </a:lnTo>
                  <a:lnTo>
                    <a:pt x="258" y="98"/>
                  </a:lnTo>
                  <a:lnTo>
                    <a:pt x="237" y="99"/>
                  </a:lnTo>
                  <a:lnTo>
                    <a:pt x="219" y="97"/>
                  </a:lnTo>
                  <a:lnTo>
                    <a:pt x="202" y="91"/>
                  </a:lnTo>
                  <a:lnTo>
                    <a:pt x="185" y="80"/>
                  </a:lnTo>
                  <a:lnTo>
                    <a:pt x="173" y="64"/>
                  </a:lnTo>
                  <a:lnTo>
                    <a:pt x="164" y="40"/>
                  </a:lnTo>
                  <a:lnTo>
                    <a:pt x="101" y="40"/>
                  </a:lnTo>
                  <a:lnTo>
                    <a:pt x="86" y="42"/>
                  </a:lnTo>
                  <a:lnTo>
                    <a:pt x="74" y="45"/>
                  </a:lnTo>
                  <a:lnTo>
                    <a:pt x="61" y="48"/>
                  </a:lnTo>
                  <a:lnTo>
                    <a:pt x="49" y="52"/>
                  </a:lnTo>
                  <a:lnTo>
                    <a:pt x="38" y="57"/>
                  </a:lnTo>
                  <a:lnTo>
                    <a:pt x="26" y="62"/>
                  </a:lnTo>
                  <a:lnTo>
                    <a:pt x="14" y="69"/>
                  </a:lnTo>
                  <a:lnTo>
                    <a:pt x="0" y="75"/>
                  </a:lnTo>
                  <a:lnTo>
                    <a:pt x="6" y="55"/>
                  </a:lnTo>
                  <a:lnTo>
                    <a:pt x="15" y="40"/>
                  </a:lnTo>
                  <a:lnTo>
                    <a:pt x="28" y="29"/>
                  </a:lnTo>
                  <a:lnTo>
                    <a:pt x="43" y="22"/>
                  </a:lnTo>
                  <a:lnTo>
                    <a:pt x="59" y="16"/>
                  </a:lnTo>
                  <a:lnTo>
                    <a:pt x="77" y="11"/>
                  </a:lnTo>
                  <a:lnTo>
                    <a:pt x="98" y="7"/>
                  </a:lnTo>
                  <a:lnTo>
                    <a:pt x="119" y="1"/>
                  </a:lnTo>
                  <a:lnTo>
                    <a:pt x="135" y="0"/>
                  </a:lnTo>
                  <a:lnTo>
                    <a:pt x="152" y="0"/>
                  </a:lnTo>
                  <a:lnTo>
                    <a:pt x="170" y="0"/>
                  </a:lnTo>
                  <a:lnTo>
                    <a:pt x="189" y="1"/>
                  </a:lnTo>
                  <a:lnTo>
                    <a:pt x="207" y="2"/>
                  </a:lnTo>
                  <a:lnTo>
                    <a:pt x="226" y="3"/>
                  </a:lnTo>
                  <a:lnTo>
                    <a:pt x="245" y="6"/>
                  </a:lnTo>
                  <a:lnTo>
                    <a:pt x="264" y="8"/>
                  </a:lnTo>
                  <a:lnTo>
                    <a:pt x="283" y="10"/>
                  </a:lnTo>
                  <a:lnTo>
                    <a:pt x="304" y="13"/>
                  </a:lnTo>
                  <a:lnTo>
                    <a:pt x="324" y="16"/>
                  </a:lnTo>
                  <a:lnTo>
                    <a:pt x="343" y="19"/>
                  </a:lnTo>
                  <a:lnTo>
                    <a:pt x="363" y="22"/>
                  </a:lnTo>
                  <a:lnTo>
                    <a:pt x="384" y="25"/>
                  </a:lnTo>
                  <a:lnTo>
                    <a:pt x="403" y="27"/>
                  </a:lnTo>
                  <a:lnTo>
                    <a:pt x="423" y="31"/>
                  </a:lnTo>
                  <a:close/>
                </a:path>
              </a:pathLst>
            </a:custGeom>
            <a:solidFill>
              <a:srgbClr val="A860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58"/>
            <p:cNvSpPr>
              <a:spLocks/>
            </p:cNvSpPr>
            <p:nvPr/>
          </p:nvSpPr>
          <p:spPr bwMode="auto">
            <a:xfrm>
              <a:off x="5170604" y="2486877"/>
              <a:ext cx="302706" cy="240612"/>
            </a:xfrm>
            <a:custGeom>
              <a:avLst/>
              <a:gdLst>
                <a:gd name="T0" fmla="*/ 156 w 156"/>
                <a:gd name="T1" fmla="*/ 0 h 125"/>
                <a:gd name="T2" fmla="*/ 125 w 156"/>
                <a:gd name="T3" fmla="*/ 5 h 125"/>
                <a:gd name="T4" fmla="*/ 100 w 156"/>
                <a:gd name="T5" fmla="*/ 13 h 125"/>
                <a:gd name="T6" fmla="*/ 77 w 156"/>
                <a:gd name="T7" fmla="*/ 22 h 125"/>
                <a:gd name="T8" fmla="*/ 57 w 156"/>
                <a:gd name="T9" fmla="*/ 35 h 125"/>
                <a:gd name="T10" fmla="*/ 40 w 156"/>
                <a:gd name="T11" fmla="*/ 52 h 125"/>
                <a:gd name="T12" fmla="*/ 25 w 156"/>
                <a:gd name="T13" fmla="*/ 72 h 125"/>
                <a:gd name="T14" fmla="*/ 12 w 156"/>
                <a:gd name="T15" fmla="*/ 96 h 125"/>
                <a:gd name="T16" fmla="*/ 0 w 156"/>
                <a:gd name="T17" fmla="*/ 125 h 125"/>
                <a:gd name="T18" fmla="*/ 20 w 156"/>
                <a:gd name="T19" fmla="*/ 104 h 125"/>
                <a:gd name="T20" fmla="*/ 39 w 156"/>
                <a:gd name="T21" fmla="*/ 86 h 125"/>
                <a:gd name="T22" fmla="*/ 56 w 156"/>
                <a:gd name="T23" fmla="*/ 69 h 125"/>
                <a:gd name="T24" fmla="*/ 74 w 156"/>
                <a:gd name="T25" fmla="*/ 54 h 125"/>
                <a:gd name="T26" fmla="*/ 92 w 156"/>
                <a:gd name="T27" fmla="*/ 41 h 125"/>
                <a:gd name="T28" fmla="*/ 111 w 156"/>
                <a:gd name="T29" fmla="*/ 27 h 125"/>
                <a:gd name="T30" fmla="*/ 132 w 156"/>
                <a:gd name="T31" fmla="*/ 14 h 125"/>
                <a:gd name="T32" fmla="*/ 156 w 156"/>
                <a:gd name="T33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6" h="125">
                  <a:moveTo>
                    <a:pt x="156" y="0"/>
                  </a:moveTo>
                  <a:lnTo>
                    <a:pt x="125" y="5"/>
                  </a:lnTo>
                  <a:lnTo>
                    <a:pt x="100" y="13"/>
                  </a:lnTo>
                  <a:lnTo>
                    <a:pt x="77" y="22"/>
                  </a:lnTo>
                  <a:lnTo>
                    <a:pt x="57" y="35"/>
                  </a:lnTo>
                  <a:lnTo>
                    <a:pt x="40" y="52"/>
                  </a:lnTo>
                  <a:lnTo>
                    <a:pt x="25" y="72"/>
                  </a:lnTo>
                  <a:lnTo>
                    <a:pt x="12" y="96"/>
                  </a:lnTo>
                  <a:lnTo>
                    <a:pt x="0" y="125"/>
                  </a:lnTo>
                  <a:lnTo>
                    <a:pt x="20" y="104"/>
                  </a:lnTo>
                  <a:lnTo>
                    <a:pt x="39" y="86"/>
                  </a:lnTo>
                  <a:lnTo>
                    <a:pt x="56" y="69"/>
                  </a:lnTo>
                  <a:lnTo>
                    <a:pt x="74" y="54"/>
                  </a:lnTo>
                  <a:lnTo>
                    <a:pt x="92" y="41"/>
                  </a:lnTo>
                  <a:lnTo>
                    <a:pt x="111" y="27"/>
                  </a:lnTo>
                  <a:lnTo>
                    <a:pt x="132" y="14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A860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59"/>
            <p:cNvSpPr>
              <a:spLocks/>
            </p:cNvSpPr>
            <p:nvPr/>
          </p:nvSpPr>
          <p:spPr bwMode="auto">
            <a:xfrm>
              <a:off x="5232698" y="2743012"/>
              <a:ext cx="170757" cy="430774"/>
            </a:xfrm>
            <a:custGeom>
              <a:avLst/>
              <a:gdLst>
                <a:gd name="T0" fmla="*/ 30 w 86"/>
                <a:gd name="T1" fmla="*/ 0 h 221"/>
                <a:gd name="T2" fmla="*/ 2 w 86"/>
                <a:gd name="T3" fmla="*/ 57 h 221"/>
                <a:gd name="T4" fmla="*/ 0 w 86"/>
                <a:gd name="T5" fmla="*/ 90 h 221"/>
                <a:gd name="T6" fmla="*/ 1 w 86"/>
                <a:gd name="T7" fmla="*/ 114 h 221"/>
                <a:gd name="T8" fmla="*/ 5 w 86"/>
                <a:gd name="T9" fmla="*/ 133 h 221"/>
                <a:gd name="T10" fmla="*/ 10 w 86"/>
                <a:gd name="T11" fmla="*/ 149 h 221"/>
                <a:gd name="T12" fmla="*/ 21 w 86"/>
                <a:gd name="T13" fmla="*/ 164 h 221"/>
                <a:gd name="T14" fmla="*/ 33 w 86"/>
                <a:gd name="T15" fmla="*/ 179 h 221"/>
                <a:gd name="T16" fmla="*/ 51 w 86"/>
                <a:gd name="T17" fmla="*/ 198 h 221"/>
                <a:gd name="T18" fmla="*/ 73 w 86"/>
                <a:gd name="T19" fmla="*/ 221 h 221"/>
                <a:gd name="T20" fmla="*/ 62 w 86"/>
                <a:gd name="T21" fmla="*/ 193 h 221"/>
                <a:gd name="T22" fmla="*/ 59 w 86"/>
                <a:gd name="T23" fmla="*/ 142 h 221"/>
                <a:gd name="T24" fmla="*/ 59 w 86"/>
                <a:gd name="T25" fmla="*/ 114 h 221"/>
                <a:gd name="T26" fmla="*/ 86 w 86"/>
                <a:gd name="T27" fmla="*/ 125 h 221"/>
                <a:gd name="T28" fmla="*/ 83 w 86"/>
                <a:gd name="T29" fmla="*/ 100 h 221"/>
                <a:gd name="T30" fmla="*/ 48 w 86"/>
                <a:gd name="T31" fmla="*/ 61 h 221"/>
                <a:gd name="T32" fmla="*/ 30 w 86"/>
                <a:gd name="T33" fmla="*/ 0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6" h="221">
                  <a:moveTo>
                    <a:pt x="30" y="0"/>
                  </a:moveTo>
                  <a:lnTo>
                    <a:pt x="2" y="57"/>
                  </a:lnTo>
                  <a:lnTo>
                    <a:pt x="0" y="90"/>
                  </a:lnTo>
                  <a:lnTo>
                    <a:pt x="1" y="114"/>
                  </a:lnTo>
                  <a:lnTo>
                    <a:pt x="5" y="133"/>
                  </a:lnTo>
                  <a:lnTo>
                    <a:pt x="10" y="149"/>
                  </a:lnTo>
                  <a:lnTo>
                    <a:pt x="21" y="164"/>
                  </a:lnTo>
                  <a:lnTo>
                    <a:pt x="33" y="179"/>
                  </a:lnTo>
                  <a:lnTo>
                    <a:pt x="51" y="198"/>
                  </a:lnTo>
                  <a:lnTo>
                    <a:pt x="73" y="221"/>
                  </a:lnTo>
                  <a:lnTo>
                    <a:pt x="62" y="193"/>
                  </a:lnTo>
                  <a:lnTo>
                    <a:pt x="59" y="142"/>
                  </a:lnTo>
                  <a:lnTo>
                    <a:pt x="59" y="114"/>
                  </a:lnTo>
                  <a:lnTo>
                    <a:pt x="86" y="125"/>
                  </a:lnTo>
                  <a:lnTo>
                    <a:pt x="83" y="100"/>
                  </a:lnTo>
                  <a:lnTo>
                    <a:pt x="48" y="61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A84C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60"/>
            <p:cNvSpPr>
              <a:spLocks/>
            </p:cNvSpPr>
            <p:nvPr/>
          </p:nvSpPr>
          <p:spPr bwMode="auto">
            <a:xfrm>
              <a:off x="6323214" y="3173786"/>
              <a:ext cx="217327" cy="1024543"/>
            </a:xfrm>
            <a:custGeom>
              <a:avLst/>
              <a:gdLst>
                <a:gd name="T0" fmla="*/ 31 w 113"/>
                <a:gd name="T1" fmla="*/ 35 h 527"/>
                <a:gd name="T2" fmla="*/ 62 w 113"/>
                <a:gd name="T3" fmla="*/ 4 h 527"/>
                <a:gd name="T4" fmla="*/ 77 w 113"/>
                <a:gd name="T5" fmla="*/ 1 h 527"/>
                <a:gd name="T6" fmla="*/ 87 w 113"/>
                <a:gd name="T7" fmla="*/ 0 h 527"/>
                <a:gd name="T8" fmla="*/ 92 w 113"/>
                <a:gd name="T9" fmla="*/ 1 h 527"/>
                <a:gd name="T10" fmla="*/ 96 w 113"/>
                <a:gd name="T11" fmla="*/ 3 h 527"/>
                <a:gd name="T12" fmla="*/ 98 w 113"/>
                <a:gd name="T13" fmla="*/ 9 h 527"/>
                <a:gd name="T14" fmla="*/ 101 w 113"/>
                <a:gd name="T15" fmla="*/ 17 h 527"/>
                <a:gd name="T16" fmla="*/ 104 w 113"/>
                <a:gd name="T17" fmla="*/ 27 h 527"/>
                <a:gd name="T18" fmla="*/ 111 w 113"/>
                <a:gd name="T19" fmla="*/ 41 h 527"/>
                <a:gd name="T20" fmla="*/ 113 w 113"/>
                <a:gd name="T21" fmla="*/ 93 h 527"/>
                <a:gd name="T22" fmla="*/ 91 w 113"/>
                <a:gd name="T23" fmla="*/ 182 h 527"/>
                <a:gd name="T24" fmla="*/ 74 w 113"/>
                <a:gd name="T25" fmla="*/ 215 h 527"/>
                <a:gd name="T26" fmla="*/ 77 w 113"/>
                <a:gd name="T27" fmla="*/ 186 h 527"/>
                <a:gd name="T28" fmla="*/ 84 w 113"/>
                <a:gd name="T29" fmla="*/ 125 h 527"/>
                <a:gd name="T30" fmla="*/ 60 w 113"/>
                <a:gd name="T31" fmla="*/ 178 h 527"/>
                <a:gd name="T32" fmla="*/ 50 w 113"/>
                <a:gd name="T33" fmla="*/ 198 h 527"/>
                <a:gd name="T34" fmla="*/ 46 w 113"/>
                <a:gd name="T35" fmla="*/ 247 h 527"/>
                <a:gd name="T36" fmla="*/ 64 w 113"/>
                <a:gd name="T37" fmla="*/ 261 h 527"/>
                <a:gd name="T38" fmla="*/ 60 w 113"/>
                <a:gd name="T39" fmla="*/ 283 h 527"/>
                <a:gd name="T40" fmla="*/ 43 w 113"/>
                <a:gd name="T41" fmla="*/ 276 h 527"/>
                <a:gd name="T42" fmla="*/ 31 w 113"/>
                <a:gd name="T43" fmla="*/ 300 h 527"/>
                <a:gd name="T44" fmla="*/ 35 w 113"/>
                <a:gd name="T45" fmla="*/ 351 h 527"/>
                <a:gd name="T46" fmla="*/ 43 w 113"/>
                <a:gd name="T47" fmla="*/ 403 h 527"/>
                <a:gd name="T48" fmla="*/ 35 w 113"/>
                <a:gd name="T49" fmla="*/ 456 h 527"/>
                <a:gd name="T50" fmla="*/ 31 w 113"/>
                <a:gd name="T51" fmla="*/ 527 h 527"/>
                <a:gd name="T52" fmla="*/ 0 w 113"/>
                <a:gd name="T53" fmla="*/ 503 h 527"/>
                <a:gd name="T54" fmla="*/ 8 w 113"/>
                <a:gd name="T55" fmla="*/ 448 h 527"/>
                <a:gd name="T56" fmla="*/ 18 w 113"/>
                <a:gd name="T57" fmla="*/ 399 h 527"/>
                <a:gd name="T58" fmla="*/ 24 w 113"/>
                <a:gd name="T59" fmla="*/ 290 h 527"/>
                <a:gd name="T60" fmla="*/ 21 w 113"/>
                <a:gd name="T61" fmla="*/ 266 h 527"/>
                <a:gd name="T62" fmla="*/ 21 w 113"/>
                <a:gd name="T63" fmla="*/ 237 h 527"/>
                <a:gd name="T64" fmla="*/ 35 w 113"/>
                <a:gd name="T65" fmla="*/ 204 h 527"/>
                <a:gd name="T66" fmla="*/ 31 w 113"/>
                <a:gd name="T67" fmla="*/ 100 h 527"/>
                <a:gd name="T68" fmla="*/ 33 w 113"/>
                <a:gd name="T69" fmla="*/ 90 h 527"/>
                <a:gd name="T70" fmla="*/ 34 w 113"/>
                <a:gd name="T71" fmla="*/ 68 h 527"/>
                <a:gd name="T72" fmla="*/ 35 w 113"/>
                <a:gd name="T73" fmla="*/ 46 h 527"/>
                <a:gd name="T74" fmla="*/ 31 w 113"/>
                <a:gd name="T75" fmla="*/ 35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13" h="527">
                  <a:moveTo>
                    <a:pt x="31" y="35"/>
                  </a:moveTo>
                  <a:lnTo>
                    <a:pt x="62" y="4"/>
                  </a:lnTo>
                  <a:lnTo>
                    <a:pt x="77" y="1"/>
                  </a:lnTo>
                  <a:lnTo>
                    <a:pt x="87" y="0"/>
                  </a:lnTo>
                  <a:lnTo>
                    <a:pt x="92" y="1"/>
                  </a:lnTo>
                  <a:lnTo>
                    <a:pt x="96" y="3"/>
                  </a:lnTo>
                  <a:lnTo>
                    <a:pt x="98" y="9"/>
                  </a:lnTo>
                  <a:lnTo>
                    <a:pt x="101" y="17"/>
                  </a:lnTo>
                  <a:lnTo>
                    <a:pt x="104" y="27"/>
                  </a:lnTo>
                  <a:lnTo>
                    <a:pt x="111" y="41"/>
                  </a:lnTo>
                  <a:lnTo>
                    <a:pt x="113" y="93"/>
                  </a:lnTo>
                  <a:lnTo>
                    <a:pt x="91" y="182"/>
                  </a:lnTo>
                  <a:lnTo>
                    <a:pt x="74" y="215"/>
                  </a:lnTo>
                  <a:lnTo>
                    <a:pt x="77" y="186"/>
                  </a:lnTo>
                  <a:lnTo>
                    <a:pt x="84" y="125"/>
                  </a:lnTo>
                  <a:lnTo>
                    <a:pt x="60" y="178"/>
                  </a:lnTo>
                  <a:lnTo>
                    <a:pt x="50" y="198"/>
                  </a:lnTo>
                  <a:lnTo>
                    <a:pt x="46" y="247"/>
                  </a:lnTo>
                  <a:lnTo>
                    <a:pt x="64" y="261"/>
                  </a:lnTo>
                  <a:lnTo>
                    <a:pt x="60" y="283"/>
                  </a:lnTo>
                  <a:lnTo>
                    <a:pt x="43" y="276"/>
                  </a:lnTo>
                  <a:lnTo>
                    <a:pt x="31" y="300"/>
                  </a:lnTo>
                  <a:lnTo>
                    <a:pt x="35" y="351"/>
                  </a:lnTo>
                  <a:lnTo>
                    <a:pt x="43" y="403"/>
                  </a:lnTo>
                  <a:lnTo>
                    <a:pt x="35" y="456"/>
                  </a:lnTo>
                  <a:lnTo>
                    <a:pt x="31" y="527"/>
                  </a:lnTo>
                  <a:lnTo>
                    <a:pt x="0" y="503"/>
                  </a:lnTo>
                  <a:lnTo>
                    <a:pt x="8" y="448"/>
                  </a:lnTo>
                  <a:lnTo>
                    <a:pt x="18" y="399"/>
                  </a:lnTo>
                  <a:lnTo>
                    <a:pt x="24" y="290"/>
                  </a:lnTo>
                  <a:lnTo>
                    <a:pt x="21" y="266"/>
                  </a:lnTo>
                  <a:lnTo>
                    <a:pt x="21" y="237"/>
                  </a:lnTo>
                  <a:lnTo>
                    <a:pt x="35" y="204"/>
                  </a:lnTo>
                  <a:lnTo>
                    <a:pt x="31" y="100"/>
                  </a:lnTo>
                  <a:lnTo>
                    <a:pt x="33" y="90"/>
                  </a:lnTo>
                  <a:lnTo>
                    <a:pt x="34" y="68"/>
                  </a:lnTo>
                  <a:lnTo>
                    <a:pt x="35" y="46"/>
                  </a:lnTo>
                  <a:lnTo>
                    <a:pt x="31" y="35"/>
                  </a:lnTo>
                  <a:close/>
                </a:path>
              </a:pathLst>
            </a:custGeom>
            <a:solidFill>
              <a:srgbClr val="A84C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61"/>
            <p:cNvSpPr>
              <a:spLocks/>
            </p:cNvSpPr>
            <p:nvPr/>
          </p:nvSpPr>
          <p:spPr bwMode="auto">
            <a:xfrm>
              <a:off x="5193889" y="3263046"/>
              <a:ext cx="190161" cy="318229"/>
            </a:xfrm>
            <a:custGeom>
              <a:avLst/>
              <a:gdLst>
                <a:gd name="T0" fmla="*/ 82 w 97"/>
                <a:gd name="T1" fmla="*/ 21 h 162"/>
                <a:gd name="T2" fmla="*/ 60 w 97"/>
                <a:gd name="T3" fmla="*/ 91 h 162"/>
                <a:gd name="T4" fmla="*/ 39 w 97"/>
                <a:gd name="T5" fmla="*/ 113 h 162"/>
                <a:gd name="T6" fmla="*/ 0 w 97"/>
                <a:gd name="T7" fmla="*/ 140 h 162"/>
                <a:gd name="T8" fmla="*/ 0 w 97"/>
                <a:gd name="T9" fmla="*/ 162 h 162"/>
                <a:gd name="T10" fmla="*/ 29 w 97"/>
                <a:gd name="T11" fmla="*/ 145 h 162"/>
                <a:gd name="T12" fmla="*/ 46 w 97"/>
                <a:gd name="T13" fmla="*/ 116 h 162"/>
                <a:gd name="T14" fmla="*/ 89 w 97"/>
                <a:gd name="T15" fmla="*/ 43 h 162"/>
                <a:gd name="T16" fmla="*/ 97 w 97"/>
                <a:gd name="T17" fmla="*/ 0 h 162"/>
                <a:gd name="T18" fmla="*/ 82 w 97"/>
                <a:gd name="T19" fmla="*/ 21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7" h="162">
                  <a:moveTo>
                    <a:pt x="82" y="21"/>
                  </a:moveTo>
                  <a:lnTo>
                    <a:pt x="60" y="91"/>
                  </a:lnTo>
                  <a:lnTo>
                    <a:pt x="39" y="113"/>
                  </a:lnTo>
                  <a:lnTo>
                    <a:pt x="0" y="140"/>
                  </a:lnTo>
                  <a:lnTo>
                    <a:pt x="0" y="162"/>
                  </a:lnTo>
                  <a:lnTo>
                    <a:pt x="29" y="145"/>
                  </a:lnTo>
                  <a:lnTo>
                    <a:pt x="46" y="116"/>
                  </a:lnTo>
                  <a:lnTo>
                    <a:pt x="89" y="43"/>
                  </a:lnTo>
                  <a:lnTo>
                    <a:pt x="97" y="0"/>
                  </a:lnTo>
                  <a:lnTo>
                    <a:pt x="82" y="21"/>
                  </a:lnTo>
                  <a:close/>
                </a:path>
              </a:pathLst>
            </a:custGeom>
            <a:solidFill>
              <a:srgbClr val="A84C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62"/>
            <p:cNvSpPr>
              <a:spLocks/>
            </p:cNvSpPr>
            <p:nvPr/>
          </p:nvSpPr>
          <p:spPr bwMode="auto">
            <a:xfrm>
              <a:off x="5170604" y="3643369"/>
              <a:ext cx="186280" cy="477344"/>
            </a:xfrm>
            <a:custGeom>
              <a:avLst/>
              <a:gdLst>
                <a:gd name="T0" fmla="*/ 0 w 95"/>
                <a:gd name="T1" fmla="*/ 22 h 245"/>
                <a:gd name="T2" fmla="*/ 11 w 95"/>
                <a:gd name="T3" fmla="*/ 64 h 245"/>
                <a:gd name="T4" fmla="*/ 32 w 95"/>
                <a:gd name="T5" fmla="*/ 125 h 245"/>
                <a:gd name="T6" fmla="*/ 35 w 95"/>
                <a:gd name="T7" fmla="*/ 153 h 245"/>
                <a:gd name="T8" fmla="*/ 35 w 95"/>
                <a:gd name="T9" fmla="*/ 202 h 245"/>
                <a:gd name="T10" fmla="*/ 56 w 95"/>
                <a:gd name="T11" fmla="*/ 197 h 245"/>
                <a:gd name="T12" fmla="*/ 73 w 95"/>
                <a:gd name="T13" fmla="*/ 210 h 245"/>
                <a:gd name="T14" fmla="*/ 73 w 95"/>
                <a:gd name="T15" fmla="*/ 245 h 245"/>
                <a:gd name="T16" fmla="*/ 95 w 95"/>
                <a:gd name="T17" fmla="*/ 239 h 245"/>
                <a:gd name="T18" fmla="*/ 60 w 95"/>
                <a:gd name="T19" fmla="*/ 164 h 245"/>
                <a:gd name="T20" fmla="*/ 46 w 95"/>
                <a:gd name="T21" fmla="*/ 90 h 245"/>
                <a:gd name="T22" fmla="*/ 32 w 95"/>
                <a:gd name="T23" fmla="*/ 0 h 245"/>
                <a:gd name="T24" fmla="*/ 0 w 95"/>
                <a:gd name="T25" fmla="*/ 22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245">
                  <a:moveTo>
                    <a:pt x="0" y="22"/>
                  </a:moveTo>
                  <a:lnTo>
                    <a:pt x="11" y="64"/>
                  </a:lnTo>
                  <a:lnTo>
                    <a:pt x="32" y="125"/>
                  </a:lnTo>
                  <a:lnTo>
                    <a:pt x="35" y="153"/>
                  </a:lnTo>
                  <a:lnTo>
                    <a:pt x="35" y="202"/>
                  </a:lnTo>
                  <a:lnTo>
                    <a:pt x="56" y="197"/>
                  </a:lnTo>
                  <a:lnTo>
                    <a:pt x="73" y="210"/>
                  </a:lnTo>
                  <a:lnTo>
                    <a:pt x="73" y="245"/>
                  </a:lnTo>
                  <a:lnTo>
                    <a:pt x="95" y="239"/>
                  </a:lnTo>
                  <a:lnTo>
                    <a:pt x="60" y="164"/>
                  </a:lnTo>
                  <a:lnTo>
                    <a:pt x="46" y="90"/>
                  </a:lnTo>
                  <a:lnTo>
                    <a:pt x="32" y="0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A84C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63"/>
            <p:cNvSpPr>
              <a:spLocks/>
            </p:cNvSpPr>
            <p:nvPr/>
          </p:nvSpPr>
          <p:spPr bwMode="auto">
            <a:xfrm>
              <a:off x="5710041" y="3158263"/>
              <a:ext cx="655862" cy="124187"/>
            </a:xfrm>
            <a:custGeom>
              <a:avLst/>
              <a:gdLst>
                <a:gd name="T0" fmla="*/ 50 w 339"/>
                <a:gd name="T1" fmla="*/ 0 h 62"/>
                <a:gd name="T2" fmla="*/ 65 w 339"/>
                <a:gd name="T3" fmla="*/ 6 h 62"/>
                <a:gd name="T4" fmla="*/ 81 w 339"/>
                <a:gd name="T5" fmla="*/ 10 h 62"/>
                <a:gd name="T6" fmla="*/ 96 w 339"/>
                <a:gd name="T7" fmla="*/ 15 h 62"/>
                <a:gd name="T8" fmla="*/ 111 w 339"/>
                <a:gd name="T9" fmla="*/ 18 h 62"/>
                <a:gd name="T10" fmla="*/ 126 w 339"/>
                <a:gd name="T11" fmla="*/ 22 h 62"/>
                <a:gd name="T12" fmla="*/ 141 w 339"/>
                <a:gd name="T13" fmla="*/ 25 h 62"/>
                <a:gd name="T14" fmla="*/ 156 w 339"/>
                <a:gd name="T15" fmla="*/ 29 h 62"/>
                <a:gd name="T16" fmla="*/ 171 w 339"/>
                <a:gd name="T17" fmla="*/ 31 h 62"/>
                <a:gd name="T18" fmla="*/ 186 w 339"/>
                <a:gd name="T19" fmla="*/ 32 h 62"/>
                <a:gd name="T20" fmla="*/ 201 w 339"/>
                <a:gd name="T21" fmla="*/ 34 h 62"/>
                <a:gd name="T22" fmla="*/ 216 w 339"/>
                <a:gd name="T23" fmla="*/ 36 h 62"/>
                <a:gd name="T24" fmla="*/ 231 w 339"/>
                <a:gd name="T25" fmla="*/ 36 h 62"/>
                <a:gd name="T26" fmla="*/ 247 w 339"/>
                <a:gd name="T27" fmla="*/ 36 h 62"/>
                <a:gd name="T28" fmla="*/ 262 w 339"/>
                <a:gd name="T29" fmla="*/ 34 h 62"/>
                <a:gd name="T30" fmla="*/ 278 w 339"/>
                <a:gd name="T31" fmla="*/ 33 h 62"/>
                <a:gd name="T32" fmla="*/ 294 w 339"/>
                <a:gd name="T33" fmla="*/ 32 h 62"/>
                <a:gd name="T34" fmla="*/ 339 w 339"/>
                <a:gd name="T35" fmla="*/ 61 h 62"/>
                <a:gd name="T36" fmla="*/ 321 w 339"/>
                <a:gd name="T37" fmla="*/ 62 h 62"/>
                <a:gd name="T38" fmla="*/ 304 w 339"/>
                <a:gd name="T39" fmla="*/ 62 h 62"/>
                <a:gd name="T40" fmla="*/ 286 w 339"/>
                <a:gd name="T41" fmla="*/ 62 h 62"/>
                <a:gd name="T42" fmla="*/ 270 w 339"/>
                <a:gd name="T43" fmla="*/ 62 h 62"/>
                <a:gd name="T44" fmla="*/ 254 w 339"/>
                <a:gd name="T45" fmla="*/ 62 h 62"/>
                <a:gd name="T46" fmla="*/ 238 w 339"/>
                <a:gd name="T47" fmla="*/ 61 h 62"/>
                <a:gd name="T48" fmla="*/ 222 w 339"/>
                <a:gd name="T49" fmla="*/ 60 h 62"/>
                <a:gd name="T50" fmla="*/ 206 w 339"/>
                <a:gd name="T51" fmla="*/ 59 h 62"/>
                <a:gd name="T52" fmla="*/ 191 w 339"/>
                <a:gd name="T53" fmla="*/ 57 h 62"/>
                <a:gd name="T54" fmla="*/ 174 w 339"/>
                <a:gd name="T55" fmla="*/ 56 h 62"/>
                <a:gd name="T56" fmla="*/ 158 w 339"/>
                <a:gd name="T57" fmla="*/ 54 h 62"/>
                <a:gd name="T58" fmla="*/ 142 w 339"/>
                <a:gd name="T59" fmla="*/ 53 h 62"/>
                <a:gd name="T60" fmla="*/ 126 w 339"/>
                <a:gd name="T61" fmla="*/ 51 h 62"/>
                <a:gd name="T62" fmla="*/ 109 w 339"/>
                <a:gd name="T63" fmla="*/ 48 h 62"/>
                <a:gd name="T64" fmla="*/ 91 w 339"/>
                <a:gd name="T65" fmla="*/ 45 h 62"/>
                <a:gd name="T66" fmla="*/ 74 w 339"/>
                <a:gd name="T67" fmla="*/ 42 h 62"/>
                <a:gd name="T68" fmla="*/ 27 w 339"/>
                <a:gd name="T69" fmla="*/ 32 h 62"/>
                <a:gd name="T70" fmla="*/ 0 w 339"/>
                <a:gd name="T71" fmla="*/ 15 h 62"/>
                <a:gd name="T72" fmla="*/ 50 w 339"/>
                <a:gd name="T73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39" h="62">
                  <a:moveTo>
                    <a:pt x="50" y="0"/>
                  </a:moveTo>
                  <a:lnTo>
                    <a:pt x="65" y="6"/>
                  </a:lnTo>
                  <a:lnTo>
                    <a:pt x="81" y="10"/>
                  </a:lnTo>
                  <a:lnTo>
                    <a:pt x="96" y="15"/>
                  </a:lnTo>
                  <a:lnTo>
                    <a:pt x="111" y="18"/>
                  </a:lnTo>
                  <a:lnTo>
                    <a:pt x="126" y="22"/>
                  </a:lnTo>
                  <a:lnTo>
                    <a:pt x="141" y="25"/>
                  </a:lnTo>
                  <a:lnTo>
                    <a:pt x="156" y="29"/>
                  </a:lnTo>
                  <a:lnTo>
                    <a:pt x="171" y="31"/>
                  </a:lnTo>
                  <a:lnTo>
                    <a:pt x="186" y="32"/>
                  </a:lnTo>
                  <a:lnTo>
                    <a:pt x="201" y="34"/>
                  </a:lnTo>
                  <a:lnTo>
                    <a:pt x="216" y="36"/>
                  </a:lnTo>
                  <a:lnTo>
                    <a:pt x="231" y="36"/>
                  </a:lnTo>
                  <a:lnTo>
                    <a:pt x="247" y="36"/>
                  </a:lnTo>
                  <a:lnTo>
                    <a:pt x="262" y="34"/>
                  </a:lnTo>
                  <a:lnTo>
                    <a:pt x="278" y="33"/>
                  </a:lnTo>
                  <a:lnTo>
                    <a:pt x="294" y="32"/>
                  </a:lnTo>
                  <a:lnTo>
                    <a:pt x="339" y="61"/>
                  </a:lnTo>
                  <a:lnTo>
                    <a:pt x="321" y="62"/>
                  </a:lnTo>
                  <a:lnTo>
                    <a:pt x="304" y="62"/>
                  </a:lnTo>
                  <a:lnTo>
                    <a:pt x="286" y="62"/>
                  </a:lnTo>
                  <a:lnTo>
                    <a:pt x="270" y="62"/>
                  </a:lnTo>
                  <a:lnTo>
                    <a:pt x="254" y="62"/>
                  </a:lnTo>
                  <a:lnTo>
                    <a:pt x="238" y="61"/>
                  </a:lnTo>
                  <a:lnTo>
                    <a:pt x="222" y="60"/>
                  </a:lnTo>
                  <a:lnTo>
                    <a:pt x="206" y="59"/>
                  </a:lnTo>
                  <a:lnTo>
                    <a:pt x="191" y="57"/>
                  </a:lnTo>
                  <a:lnTo>
                    <a:pt x="174" y="56"/>
                  </a:lnTo>
                  <a:lnTo>
                    <a:pt x="158" y="54"/>
                  </a:lnTo>
                  <a:lnTo>
                    <a:pt x="142" y="53"/>
                  </a:lnTo>
                  <a:lnTo>
                    <a:pt x="126" y="51"/>
                  </a:lnTo>
                  <a:lnTo>
                    <a:pt x="109" y="48"/>
                  </a:lnTo>
                  <a:lnTo>
                    <a:pt x="91" y="45"/>
                  </a:lnTo>
                  <a:lnTo>
                    <a:pt x="74" y="42"/>
                  </a:lnTo>
                  <a:lnTo>
                    <a:pt x="27" y="32"/>
                  </a:lnTo>
                  <a:lnTo>
                    <a:pt x="0" y="15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D8CC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64"/>
            <p:cNvSpPr>
              <a:spLocks/>
            </p:cNvSpPr>
            <p:nvPr/>
          </p:nvSpPr>
          <p:spPr bwMode="auto">
            <a:xfrm>
              <a:off x="6369784" y="3173786"/>
              <a:ext cx="159114" cy="488986"/>
            </a:xfrm>
            <a:custGeom>
              <a:avLst/>
              <a:gdLst>
                <a:gd name="T0" fmla="*/ 51 w 80"/>
                <a:gd name="T1" fmla="*/ 0 h 252"/>
                <a:gd name="T2" fmla="*/ 24 w 80"/>
                <a:gd name="T3" fmla="*/ 12 h 252"/>
                <a:gd name="T4" fmla="*/ 8 w 80"/>
                <a:gd name="T5" fmla="*/ 33 h 252"/>
                <a:gd name="T6" fmla="*/ 8 w 80"/>
                <a:gd name="T7" fmla="*/ 87 h 252"/>
                <a:gd name="T8" fmla="*/ 3 w 80"/>
                <a:gd name="T9" fmla="*/ 133 h 252"/>
                <a:gd name="T10" fmla="*/ 8 w 80"/>
                <a:gd name="T11" fmla="*/ 191 h 252"/>
                <a:gd name="T12" fmla="*/ 0 w 80"/>
                <a:gd name="T13" fmla="*/ 224 h 252"/>
                <a:gd name="T14" fmla="*/ 3 w 80"/>
                <a:gd name="T15" fmla="*/ 252 h 252"/>
                <a:gd name="T16" fmla="*/ 19 w 80"/>
                <a:gd name="T17" fmla="*/ 175 h 252"/>
                <a:gd name="T18" fmla="*/ 32 w 80"/>
                <a:gd name="T19" fmla="*/ 87 h 252"/>
                <a:gd name="T20" fmla="*/ 40 w 80"/>
                <a:gd name="T21" fmla="*/ 46 h 252"/>
                <a:gd name="T22" fmla="*/ 60 w 80"/>
                <a:gd name="T23" fmla="*/ 75 h 252"/>
                <a:gd name="T24" fmla="*/ 60 w 80"/>
                <a:gd name="T25" fmla="*/ 124 h 252"/>
                <a:gd name="T26" fmla="*/ 80 w 80"/>
                <a:gd name="T27" fmla="*/ 92 h 252"/>
                <a:gd name="T28" fmla="*/ 80 w 80"/>
                <a:gd name="T29" fmla="*/ 33 h 252"/>
                <a:gd name="T30" fmla="*/ 51 w 80"/>
                <a:gd name="T31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0" h="252">
                  <a:moveTo>
                    <a:pt x="51" y="0"/>
                  </a:moveTo>
                  <a:lnTo>
                    <a:pt x="24" y="12"/>
                  </a:lnTo>
                  <a:lnTo>
                    <a:pt x="8" y="33"/>
                  </a:lnTo>
                  <a:lnTo>
                    <a:pt x="8" y="87"/>
                  </a:lnTo>
                  <a:lnTo>
                    <a:pt x="3" y="133"/>
                  </a:lnTo>
                  <a:lnTo>
                    <a:pt x="8" y="191"/>
                  </a:lnTo>
                  <a:lnTo>
                    <a:pt x="0" y="224"/>
                  </a:lnTo>
                  <a:lnTo>
                    <a:pt x="3" y="252"/>
                  </a:lnTo>
                  <a:lnTo>
                    <a:pt x="19" y="175"/>
                  </a:lnTo>
                  <a:lnTo>
                    <a:pt x="32" y="87"/>
                  </a:lnTo>
                  <a:lnTo>
                    <a:pt x="40" y="46"/>
                  </a:lnTo>
                  <a:lnTo>
                    <a:pt x="60" y="75"/>
                  </a:lnTo>
                  <a:lnTo>
                    <a:pt x="60" y="124"/>
                  </a:lnTo>
                  <a:lnTo>
                    <a:pt x="80" y="92"/>
                  </a:lnTo>
                  <a:lnTo>
                    <a:pt x="80" y="33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A860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65"/>
            <p:cNvSpPr>
              <a:spLocks/>
            </p:cNvSpPr>
            <p:nvPr/>
          </p:nvSpPr>
          <p:spPr bwMode="auto">
            <a:xfrm>
              <a:off x="6722941" y="2684800"/>
              <a:ext cx="318229" cy="256136"/>
            </a:xfrm>
            <a:custGeom>
              <a:avLst/>
              <a:gdLst>
                <a:gd name="T0" fmla="*/ 69 w 162"/>
                <a:gd name="T1" fmla="*/ 0 h 132"/>
                <a:gd name="T2" fmla="*/ 65 w 162"/>
                <a:gd name="T3" fmla="*/ 33 h 132"/>
                <a:gd name="T4" fmla="*/ 65 w 162"/>
                <a:gd name="T5" fmla="*/ 70 h 132"/>
                <a:gd name="T6" fmla="*/ 20 w 162"/>
                <a:gd name="T7" fmla="*/ 66 h 132"/>
                <a:gd name="T8" fmla="*/ 0 w 162"/>
                <a:gd name="T9" fmla="*/ 41 h 132"/>
                <a:gd name="T10" fmla="*/ 8 w 162"/>
                <a:gd name="T11" fmla="*/ 83 h 132"/>
                <a:gd name="T12" fmla="*/ 45 w 162"/>
                <a:gd name="T13" fmla="*/ 108 h 132"/>
                <a:gd name="T14" fmla="*/ 45 w 162"/>
                <a:gd name="T15" fmla="*/ 132 h 132"/>
                <a:gd name="T16" fmla="*/ 74 w 162"/>
                <a:gd name="T17" fmla="*/ 111 h 132"/>
                <a:gd name="T18" fmla="*/ 114 w 162"/>
                <a:gd name="T19" fmla="*/ 95 h 132"/>
                <a:gd name="T20" fmla="*/ 143 w 162"/>
                <a:gd name="T21" fmla="*/ 62 h 132"/>
                <a:gd name="T22" fmla="*/ 162 w 162"/>
                <a:gd name="T23" fmla="*/ 12 h 132"/>
                <a:gd name="T24" fmla="*/ 127 w 162"/>
                <a:gd name="T25" fmla="*/ 12 h 132"/>
                <a:gd name="T26" fmla="*/ 69 w 162"/>
                <a:gd name="T2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2" h="132">
                  <a:moveTo>
                    <a:pt x="69" y="0"/>
                  </a:moveTo>
                  <a:lnTo>
                    <a:pt x="65" y="33"/>
                  </a:lnTo>
                  <a:lnTo>
                    <a:pt x="65" y="70"/>
                  </a:lnTo>
                  <a:lnTo>
                    <a:pt x="20" y="66"/>
                  </a:lnTo>
                  <a:lnTo>
                    <a:pt x="0" y="41"/>
                  </a:lnTo>
                  <a:lnTo>
                    <a:pt x="8" y="83"/>
                  </a:lnTo>
                  <a:lnTo>
                    <a:pt x="45" y="108"/>
                  </a:lnTo>
                  <a:lnTo>
                    <a:pt x="45" y="132"/>
                  </a:lnTo>
                  <a:lnTo>
                    <a:pt x="74" y="111"/>
                  </a:lnTo>
                  <a:lnTo>
                    <a:pt x="114" y="95"/>
                  </a:lnTo>
                  <a:lnTo>
                    <a:pt x="143" y="62"/>
                  </a:lnTo>
                  <a:lnTo>
                    <a:pt x="162" y="12"/>
                  </a:lnTo>
                  <a:lnTo>
                    <a:pt x="127" y="12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A860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66"/>
            <p:cNvSpPr>
              <a:spLocks/>
            </p:cNvSpPr>
            <p:nvPr/>
          </p:nvSpPr>
          <p:spPr bwMode="auto">
            <a:xfrm>
              <a:off x="5240459" y="2781821"/>
              <a:ext cx="73736" cy="287183"/>
            </a:xfrm>
            <a:custGeom>
              <a:avLst/>
              <a:gdLst>
                <a:gd name="T0" fmla="*/ 13 w 37"/>
                <a:gd name="T1" fmla="*/ 0 h 150"/>
                <a:gd name="T2" fmla="*/ 5 w 37"/>
                <a:gd name="T3" fmla="*/ 67 h 150"/>
                <a:gd name="T4" fmla="*/ 0 w 37"/>
                <a:gd name="T5" fmla="*/ 91 h 150"/>
                <a:gd name="T6" fmla="*/ 17 w 37"/>
                <a:gd name="T7" fmla="*/ 119 h 150"/>
                <a:gd name="T8" fmla="*/ 37 w 37"/>
                <a:gd name="T9" fmla="*/ 150 h 150"/>
                <a:gd name="T10" fmla="*/ 25 w 37"/>
                <a:gd name="T11" fmla="*/ 91 h 150"/>
                <a:gd name="T12" fmla="*/ 37 w 37"/>
                <a:gd name="T13" fmla="*/ 42 h 150"/>
                <a:gd name="T14" fmla="*/ 32 w 37"/>
                <a:gd name="T15" fmla="*/ 27 h 150"/>
                <a:gd name="T16" fmla="*/ 23 w 37"/>
                <a:gd name="T17" fmla="*/ 13 h 150"/>
                <a:gd name="T18" fmla="*/ 17 w 37"/>
                <a:gd name="T19" fmla="*/ 4 h 150"/>
                <a:gd name="T20" fmla="*/ 13 w 37"/>
                <a:gd name="T21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" h="150">
                  <a:moveTo>
                    <a:pt x="13" y="0"/>
                  </a:moveTo>
                  <a:lnTo>
                    <a:pt x="5" y="67"/>
                  </a:lnTo>
                  <a:lnTo>
                    <a:pt x="0" y="91"/>
                  </a:lnTo>
                  <a:lnTo>
                    <a:pt x="17" y="119"/>
                  </a:lnTo>
                  <a:lnTo>
                    <a:pt x="37" y="150"/>
                  </a:lnTo>
                  <a:lnTo>
                    <a:pt x="25" y="91"/>
                  </a:lnTo>
                  <a:lnTo>
                    <a:pt x="37" y="42"/>
                  </a:lnTo>
                  <a:lnTo>
                    <a:pt x="32" y="27"/>
                  </a:lnTo>
                  <a:lnTo>
                    <a:pt x="23" y="13"/>
                  </a:lnTo>
                  <a:lnTo>
                    <a:pt x="17" y="4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A860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67"/>
            <p:cNvSpPr>
              <a:spLocks/>
            </p:cNvSpPr>
            <p:nvPr/>
          </p:nvSpPr>
          <p:spPr bwMode="auto">
            <a:xfrm>
              <a:off x="6412473" y="1679661"/>
              <a:ext cx="415250" cy="423012"/>
            </a:xfrm>
            <a:custGeom>
              <a:avLst/>
              <a:gdLst>
                <a:gd name="T0" fmla="*/ 22 w 216"/>
                <a:gd name="T1" fmla="*/ 0 h 218"/>
                <a:gd name="T2" fmla="*/ 6 w 216"/>
                <a:gd name="T3" fmla="*/ 24 h 218"/>
                <a:gd name="T4" fmla="*/ 3 w 216"/>
                <a:gd name="T5" fmla="*/ 62 h 218"/>
                <a:gd name="T6" fmla="*/ 0 w 216"/>
                <a:gd name="T7" fmla="*/ 89 h 218"/>
                <a:gd name="T8" fmla="*/ 19 w 216"/>
                <a:gd name="T9" fmla="*/ 128 h 218"/>
                <a:gd name="T10" fmla="*/ 51 w 216"/>
                <a:gd name="T11" fmla="*/ 157 h 218"/>
                <a:gd name="T12" fmla="*/ 90 w 216"/>
                <a:gd name="T13" fmla="*/ 180 h 218"/>
                <a:gd name="T14" fmla="*/ 199 w 216"/>
                <a:gd name="T15" fmla="*/ 218 h 218"/>
                <a:gd name="T16" fmla="*/ 216 w 216"/>
                <a:gd name="T17" fmla="*/ 218 h 218"/>
                <a:gd name="T18" fmla="*/ 185 w 216"/>
                <a:gd name="T19" fmla="*/ 203 h 218"/>
                <a:gd name="T20" fmla="*/ 113 w 216"/>
                <a:gd name="T21" fmla="*/ 179 h 218"/>
                <a:gd name="T22" fmla="*/ 53 w 216"/>
                <a:gd name="T23" fmla="*/ 143 h 218"/>
                <a:gd name="T24" fmla="*/ 66 w 216"/>
                <a:gd name="T25" fmla="*/ 123 h 218"/>
                <a:gd name="T26" fmla="*/ 93 w 216"/>
                <a:gd name="T27" fmla="*/ 66 h 218"/>
                <a:gd name="T28" fmla="*/ 61 w 216"/>
                <a:gd name="T29" fmla="*/ 90 h 218"/>
                <a:gd name="T30" fmla="*/ 31 w 216"/>
                <a:gd name="T31" fmla="*/ 124 h 218"/>
                <a:gd name="T32" fmla="*/ 13 w 216"/>
                <a:gd name="T33" fmla="*/ 97 h 218"/>
                <a:gd name="T34" fmla="*/ 13 w 216"/>
                <a:gd name="T35" fmla="*/ 62 h 218"/>
                <a:gd name="T36" fmla="*/ 16 w 216"/>
                <a:gd name="T37" fmla="*/ 41 h 218"/>
                <a:gd name="T38" fmla="*/ 22 w 216"/>
                <a:gd name="T39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16" h="218">
                  <a:moveTo>
                    <a:pt x="22" y="0"/>
                  </a:moveTo>
                  <a:lnTo>
                    <a:pt x="6" y="24"/>
                  </a:lnTo>
                  <a:lnTo>
                    <a:pt x="3" y="62"/>
                  </a:lnTo>
                  <a:lnTo>
                    <a:pt x="0" y="89"/>
                  </a:lnTo>
                  <a:lnTo>
                    <a:pt x="19" y="128"/>
                  </a:lnTo>
                  <a:lnTo>
                    <a:pt x="51" y="157"/>
                  </a:lnTo>
                  <a:lnTo>
                    <a:pt x="90" y="180"/>
                  </a:lnTo>
                  <a:lnTo>
                    <a:pt x="199" y="218"/>
                  </a:lnTo>
                  <a:lnTo>
                    <a:pt x="216" y="218"/>
                  </a:lnTo>
                  <a:lnTo>
                    <a:pt x="185" y="203"/>
                  </a:lnTo>
                  <a:lnTo>
                    <a:pt x="113" y="179"/>
                  </a:lnTo>
                  <a:lnTo>
                    <a:pt x="53" y="143"/>
                  </a:lnTo>
                  <a:lnTo>
                    <a:pt x="66" y="123"/>
                  </a:lnTo>
                  <a:lnTo>
                    <a:pt x="93" y="66"/>
                  </a:lnTo>
                  <a:lnTo>
                    <a:pt x="61" y="90"/>
                  </a:lnTo>
                  <a:lnTo>
                    <a:pt x="31" y="124"/>
                  </a:lnTo>
                  <a:lnTo>
                    <a:pt x="13" y="97"/>
                  </a:lnTo>
                  <a:lnTo>
                    <a:pt x="13" y="62"/>
                  </a:lnTo>
                  <a:lnTo>
                    <a:pt x="16" y="41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C987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68"/>
            <p:cNvSpPr>
              <a:spLocks/>
            </p:cNvSpPr>
            <p:nvPr/>
          </p:nvSpPr>
          <p:spPr bwMode="auto">
            <a:xfrm>
              <a:off x="6788915" y="1838776"/>
              <a:ext cx="46570" cy="225089"/>
            </a:xfrm>
            <a:custGeom>
              <a:avLst/>
              <a:gdLst>
                <a:gd name="T0" fmla="*/ 4 w 24"/>
                <a:gd name="T1" fmla="*/ 0 h 116"/>
                <a:gd name="T2" fmla="*/ 0 w 24"/>
                <a:gd name="T3" fmla="*/ 42 h 116"/>
                <a:gd name="T4" fmla="*/ 6 w 24"/>
                <a:gd name="T5" fmla="*/ 75 h 116"/>
                <a:gd name="T6" fmla="*/ 24 w 24"/>
                <a:gd name="T7" fmla="*/ 116 h 116"/>
                <a:gd name="T8" fmla="*/ 21 w 24"/>
                <a:gd name="T9" fmla="*/ 95 h 116"/>
                <a:gd name="T10" fmla="*/ 11 w 24"/>
                <a:gd name="T11" fmla="*/ 53 h 116"/>
                <a:gd name="T12" fmla="*/ 4 w 24"/>
                <a:gd name="T13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116">
                  <a:moveTo>
                    <a:pt x="4" y="0"/>
                  </a:moveTo>
                  <a:lnTo>
                    <a:pt x="0" y="42"/>
                  </a:lnTo>
                  <a:lnTo>
                    <a:pt x="6" y="75"/>
                  </a:lnTo>
                  <a:lnTo>
                    <a:pt x="24" y="116"/>
                  </a:lnTo>
                  <a:lnTo>
                    <a:pt x="21" y="95"/>
                  </a:lnTo>
                  <a:lnTo>
                    <a:pt x="11" y="53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C987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69"/>
            <p:cNvSpPr>
              <a:spLocks/>
            </p:cNvSpPr>
            <p:nvPr/>
          </p:nvSpPr>
          <p:spPr bwMode="auto">
            <a:xfrm>
              <a:off x="7126548" y="1831014"/>
              <a:ext cx="162995" cy="306587"/>
            </a:xfrm>
            <a:custGeom>
              <a:avLst/>
              <a:gdLst>
                <a:gd name="T0" fmla="*/ 84 w 84"/>
                <a:gd name="T1" fmla="*/ 0 h 157"/>
                <a:gd name="T2" fmla="*/ 79 w 84"/>
                <a:gd name="T3" fmla="*/ 29 h 157"/>
                <a:gd name="T4" fmla="*/ 66 w 84"/>
                <a:gd name="T5" fmla="*/ 78 h 157"/>
                <a:gd name="T6" fmla="*/ 50 w 84"/>
                <a:gd name="T7" fmla="*/ 96 h 157"/>
                <a:gd name="T8" fmla="*/ 21 w 84"/>
                <a:gd name="T9" fmla="*/ 108 h 157"/>
                <a:gd name="T10" fmla="*/ 3 w 84"/>
                <a:gd name="T11" fmla="*/ 127 h 157"/>
                <a:gd name="T12" fmla="*/ 0 w 84"/>
                <a:gd name="T13" fmla="*/ 157 h 157"/>
                <a:gd name="T14" fmla="*/ 16 w 84"/>
                <a:gd name="T15" fmla="*/ 142 h 157"/>
                <a:gd name="T16" fmla="*/ 33 w 84"/>
                <a:gd name="T17" fmla="*/ 121 h 157"/>
                <a:gd name="T18" fmla="*/ 53 w 84"/>
                <a:gd name="T19" fmla="*/ 106 h 157"/>
                <a:gd name="T20" fmla="*/ 76 w 84"/>
                <a:gd name="T21" fmla="*/ 83 h 157"/>
                <a:gd name="T22" fmla="*/ 84 w 84"/>
                <a:gd name="T23" fmla="*/ 56 h 157"/>
                <a:gd name="T24" fmla="*/ 84 w 84"/>
                <a:gd name="T25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57">
                  <a:moveTo>
                    <a:pt x="84" y="0"/>
                  </a:moveTo>
                  <a:lnTo>
                    <a:pt x="79" y="29"/>
                  </a:lnTo>
                  <a:lnTo>
                    <a:pt x="66" y="78"/>
                  </a:lnTo>
                  <a:lnTo>
                    <a:pt x="50" y="96"/>
                  </a:lnTo>
                  <a:lnTo>
                    <a:pt x="21" y="108"/>
                  </a:lnTo>
                  <a:lnTo>
                    <a:pt x="3" y="127"/>
                  </a:lnTo>
                  <a:lnTo>
                    <a:pt x="0" y="157"/>
                  </a:lnTo>
                  <a:lnTo>
                    <a:pt x="16" y="142"/>
                  </a:lnTo>
                  <a:lnTo>
                    <a:pt x="33" y="121"/>
                  </a:lnTo>
                  <a:lnTo>
                    <a:pt x="53" y="106"/>
                  </a:lnTo>
                  <a:lnTo>
                    <a:pt x="76" y="83"/>
                  </a:lnTo>
                  <a:lnTo>
                    <a:pt x="84" y="56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rgbClr val="C987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70"/>
            <p:cNvSpPr>
              <a:spLocks/>
            </p:cNvSpPr>
            <p:nvPr/>
          </p:nvSpPr>
          <p:spPr bwMode="auto">
            <a:xfrm>
              <a:off x="7417611" y="1768920"/>
              <a:ext cx="182400" cy="263897"/>
            </a:xfrm>
            <a:custGeom>
              <a:avLst/>
              <a:gdLst>
                <a:gd name="T0" fmla="*/ 84 w 95"/>
                <a:gd name="T1" fmla="*/ 0 h 136"/>
                <a:gd name="T2" fmla="*/ 85 w 95"/>
                <a:gd name="T3" fmla="*/ 42 h 136"/>
                <a:gd name="T4" fmla="*/ 76 w 95"/>
                <a:gd name="T5" fmla="*/ 81 h 136"/>
                <a:gd name="T6" fmla="*/ 45 w 95"/>
                <a:gd name="T7" fmla="*/ 109 h 136"/>
                <a:gd name="T8" fmla="*/ 0 w 95"/>
                <a:gd name="T9" fmla="*/ 136 h 136"/>
                <a:gd name="T10" fmla="*/ 47 w 95"/>
                <a:gd name="T11" fmla="*/ 122 h 136"/>
                <a:gd name="T12" fmla="*/ 80 w 95"/>
                <a:gd name="T13" fmla="*/ 96 h 136"/>
                <a:gd name="T14" fmla="*/ 95 w 95"/>
                <a:gd name="T15" fmla="*/ 48 h 136"/>
                <a:gd name="T16" fmla="*/ 95 w 95"/>
                <a:gd name="T17" fmla="*/ 23 h 136"/>
                <a:gd name="T18" fmla="*/ 94 w 95"/>
                <a:gd name="T19" fmla="*/ 19 h 136"/>
                <a:gd name="T20" fmla="*/ 90 w 95"/>
                <a:gd name="T21" fmla="*/ 11 h 136"/>
                <a:gd name="T22" fmla="*/ 87 w 95"/>
                <a:gd name="T23" fmla="*/ 3 h 136"/>
                <a:gd name="T24" fmla="*/ 84 w 95"/>
                <a:gd name="T25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36">
                  <a:moveTo>
                    <a:pt x="84" y="0"/>
                  </a:moveTo>
                  <a:lnTo>
                    <a:pt x="85" y="42"/>
                  </a:lnTo>
                  <a:lnTo>
                    <a:pt x="76" y="81"/>
                  </a:lnTo>
                  <a:lnTo>
                    <a:pt x="45" y="109"/>
                  </a:lnTo>
                  <a:lnTo>
                    <a:pt x="0" y="136"/>
                  </a:lnTo>
                  <a:lnTo>
                    <a:pt x="47" y="122"/>
                  </a:lnTo>
                  <a:lnTo>
                    <a:pt x="80" y="96"/>
                  </a:lnTo>
                  <a:lnTo>
                    <a:pt x="95" y="48"/>
                  </a:lnTo>
                  <a:lnTo>
                    <a:pt x="95" y="23"/>
                  </a:lnTo>
                  <a:lnTo>
                    <a:pt x="94" y="19"/>
                  </a:lnTo>
                  <a:lnTo>
                    <a:pt x="90" y="11"/>
                  </a:lnTo>
                  <a:lnTo>
                    <a:pt x="87" y="3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rgbClr val="C987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71"/>
            <p:cNvSpPr>
              <a:spLocks/>
            </p:cNvSpPr>
            <p:nvPr/>
          </p:nvSpPr>
          <p:spPr bwMode="auto">
            <a:xfrm>
              <a:off x="3789025" y="4722243"/>
              <a:ext cx="4381469" cy="325991"/>
            </a:xfrm>
            <a:custGeom>
              <a:avLst/>
              <a:gdLst>
                <a:gd name="T0" fmla="*/ 423 w 2260"/>
                <a:gd name="T1" fmla="*/ 0 h 168"/>
                <a:gd name="T2" fmla="*/ 756 w 2260"/>
                <a:gd name="T3" fmla="*/ 0 h 168"/>
                <a:gd name="T4" fmla="*/ 1848 w 2260"/>
                <a:gd name="T5" fmla="*/ 11 h 168"/>
                <a:gd name="T6" fmla="*/ 1714 w 2260"/>
                <a:gd name="T7" fmla="*/ 45 h 168"/>
                <a:gd name="T8" fmla="*/ 1603 w 2260"/>
                <a:gd name="T9" fmla="*/ 45 h 168"/>
                <a:gd name="T10" fmla="*/ 1091 w 2260"/>
                <a:gd name="T11" fmla="*/ 23 h 168"/>
                <a:gd name="T12" fmla="*/ 122 w 2260"/>
                <a:gd name="T13" fmla="*/ 45 h 168"/>
                <a:gd name="T14" fmla="*/ 211 w 2260"/>
                <a:gd name="T15" fmla="*/ 89 h 168"/>
                <a:gd name="T16" fmla="*/ 890 w 2260"/>
                <a:gd name="T17" fmla="*/ 134 h 168"/>
                <a:gd name="T18" fmla="*/ 2260 w 2260"/>
                <a:gd name="T19" fmla="*/ 134 h 168"/>
                <a:gd name="T20" fmla="*/ 2204 w 2260"/>
                <a:gd name="T21" fmla="*/ 168 h 168"/>
                <a:gd name="T22" fmla="*/ 2092 w 2260"/>
                <a:gd name="T23" fmla="*/ 168 h 168"/>
                <a:gd name="T24" fmla="*/ 458 w 2260"/>
                <a:gd name="T25" fmla="*/ 145 h 168"/>
                <a:gd name="T26" fmla="*/ 0 w 2260"/>
                <a:gd name="T27" fmla="*/ 134 h 168"/>
                <a:gd name="T28" fmla="*/ 0 w 2260"/>
                <a:gd name="T29" fmla="*/ 23 h 168"/>
                <a:gd name="T30" fmla="*/ 100 w 2260"/>
                <a:gd name="T31" fmla="*/ 11 h 168"/>
                <a:gd name="T32" fmla="*/ 104 w 2260"/>
                <a:gd name="T33" fmla="*/ 11 h 168"/>
                <a:gd name="T34" fmla="*/ 113 w 2260"/>
                <a:gd name="T35" fmla="*/ 11 h 168"/>
                <a:gd name="T36" fmla="*/ 128 w 2260"/>
                <a:gd name="T37" fmla="*/ 12 h 168"/>
                <a:gd name="T38" fmla="*/ 148 w 2260"/>
                <a:gd name="T39" fmla="*/ 12 h 168"/>
                <a:gd name="T40" fmla="*/ 171 w 2260"/>
                <a:gd name="T41" fmla="*/ 13 h 168"/>
                <a:gd name="T42" fmla="*/ 196 w 2260"/>
                <a:gd name="T43" fmla="*/ 13 h 168"/>
                <a:gd name="T44" fmla="*/ 224 w 2260"/>
                <a:gd name="T45" fmla="*/ 13 h 168"/>
                <a:gd name="T46" fmla="*/ 254 w 2260"/>
                <a:gd name="T47" fmla="*/ 13 h 168"/>
                <a:gd name="T48" fmla="*/ 283 w 2260"/>
                <a:gd name="T49" fmla="*/ 13 h 168"/>
                <a:gd name="T50" fmla="*/ 311 w 2260"/>
                <a:gd name="T51" fmla="*/ 13 h 168"/>
                <a:gd name="T52" fmla="*/ 338 w 2260"/>
                <a:gd name="T53" fmla="*/ 12 h 168"/>
                <a:gd name="T54" fmla="*/ 363 w 2260"/>
                <a:gd name="T55" fmla="*/ 11 h 168"/>
                <a:gd name="T56" fmla="*/ 385 w 2260"/>
                <a:gd name="T57" fmla="*/ 9 h 168"/>
                <a:gd name="T58" fmla="*/ 402 w 2260"/>
                <a:gd name="T59" fmla="*/ 7 h 168"/>
                <a:gd name="T60" fmla="*/ 416 w 2260"/>
                <a:gd name="T61" fmla="*/ 3 h 168"/>
                <a:gd name="T62" fmla="*/ 423 w 2260"/>
                <a:gd name="T63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260" h="168">
                  <a:moveTo>
                    <a:pt x="423" y="0"/>
                  </a:moveTo>
                  <a:lnTo>
                    <a:pt x="756" y="0"/>
                  </a:lnTo>
                  <a:lnTo>
                    <a:pt x="1848" y="11"/>
                  </a:lnTo>
                  <a:lnTo>
                    <a:pt x="1714" y="45"/>
                  </a:lnTo>
                  <a:lnTo>
                    <a:pt x="1603" y="45"/>
                  </a:lnTo>
                  <a:lnTo>
                    <a:pt x="1091" y="23"/>
                  </a:lnTo>
                  <a:lnTo>
                    <a:pt x="122" y="45"/>
                  </a:lnTo>
                  <a:lnTo>
                    <a:pt x="211" y="89"/>
                  </a:lnTo>
                  <a:lnTo>
                    <a:pt x="890" y="134"/>
                  </a:lnTo>
                  <a:lnTo>
                    <a:pt x="2260" y="134"/>
                  </a:lnTo>
                  <a:lnTo>
                    <a:pt x="2204" y="168"/>
                  </a:lnTo>
                  <a:lnTo>
                    <a:pt x="2092" y="168"/>
                  </a:lnTo>
                  <a:lnTo>
                    <a:pt x="458" y="145"/>
                  </a:lnTo>
                  <a:lnTo>
                    <a:pt x="0" y="134"/>
                  </a:lnTo>
                  <a:lnTo>
                    <a:pt x="0" y="23"/>
                  </a:lnTo>
                  <a:lnTo>
                    <a:pt x="100" y="11"/>
                  </a:lnTo>
                  <a:lnTo>
                    <a:pt x="104" y="11"/>
                  </a:lnTo>
                  <a:lnTo>
                    <a:pt x="113" y="11"/>
                  </a:lnTo>
                  <a:lnTo>
                    <a:pt x="128" y="12"/>
                  </a:lnTo>
                  <a:lnTo>
                    <a:pt x="148" y="12"/>
                  </a:lnTo>
                  <a:lnTo>
                    <a:pt x="171" y="13"/>
                  </a:lnTo>
                  <a:lnTo>
                    <a:pt x="196" y="13"/>
                  </a:lnTo>
                  <a:lnTo>
                    <a:pt x="224" y="13"/>
                  </a:lnTo>
                  <a:lnTo>
                    <a:pt x="254" y="13"/>
                  </a:lnTo>
                  <a:lnTo>
                    <a:pt x="283" y="13"/>
                  </a:lnTo>
                  <a:lnTo>
                    <a:pt x="311" y="13"/>
                  </a:lnTo>
                  <a:lnTo>
                    <a:pt x="338" y="12"/>
                  </a:lnTo>
                  <a:lnTo>
                    <a:pt x="363" y="11"/>
                  </a:lnTo>
                  <a:lnTo>
                    <a:pt x="385" y="9"/>
                  </a:lnTo>
                  <a:lnTo>
                    <a:pt x="402" y="7"/>
                  </a:lnTo>
                  <a:lnTo>
                    <a:pt x="416" y="3"/>
                  </a:lnTo>
                  <a:lnTo>
                    <a:pt x="423" y="0"/>
                  </a:lnTo>
                  <a:close/>
                </a:path>
              </a:pathLst>
            </a:custGeom>
            <a:solidFill>
              <a:srgbClr val="00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72"/>
            <p:cNvSpPr>
              <a:spLocks/>
            </p:cNvSpPr>
            <p:nvPr/>
          </p:nvSpPr>
          <p:spPr bwMode="auto">
            <a:xfrm>
              <a:off x="3917093" y="988871"/>
              <a:ext cx="605411" cy="586008"/>
            </a:xfrm>
            <a:custGeom>
              <a:avLst/>
              <a:gdLst>
                <a:gd name="T0" fmla="*/ 22 w 311"/>
                <a:gd name="T1" fmla="*/ 33 h 302"/>
                <a:gd name="T2" fmla="*/ 100 w 311"/>
                <a:gd name="T3" fmla="*/ 11 h 302"/>
                <a:gd name="T4" fmla="*/ 201 w 311"/>
                <a:gd name="T5" fmla="*/ 0 h 302"/>
                <a:gd name="T6" fmla="*/ 300 w 311"/>
                <a:gd name="T7" fmla="*/ 101 h 302"/>
                <a:gd name="T8" fmla="*/ 311 w 311"/>
                <a:gd name="T9" fmla="*/ 168 h 302"/>
                <a:gd name="T10" fmla="*/ 244 w 311"/>
                <a:gd name="T11" fmla="*/ 145 h 302"/>
                <a:gd name="T12" fmla="*/ 156 w 311"/>
                <a:gd name="T13" fmla="*/ 135 h 302"/>
                <a:gd name="T14" fmla="*/ 122 w 311"/>
                <a:gd name="T15" fmla="*/ 190 h 302"/>
                <a:gd name="T16" fmla="*/ 156 w 311"/>
                <a:gd name="T17" fmla="*/ 257 h 302"/>
                <a:gd name="T18" fmla="*/ 89 w 311"/>
                <a:gd name="T19" fmla="*/ 302 h 302"/>
                <a:gd name="T20" fmla="*/ 10 w 311"/>
                <a:gd name="T21" fmla="*/ 235 h 302"/>
                <a:gd name="T22" fmla="*/ 0 w 311"/>
                <a:gd name="T23" fmla="*/ 135 h 302"/>
                <a:gd name="T24" fmla="*/ 22 w 311"/>
                <a:gd name="T25" fmla="*/ 33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11" h="302">
                  <a:moveTo>
                    <a:pt x="22" y="33"/>
                  </a:moveTo>
                  <a:lnTo>
                    <a:pt x="100" y="11"/>
                  </a:lnTo>
                  <a:lnTo>
                    <a:pt x="201" y="0"/>
                  </a:lnTo>
                  <a:lnTo>
                    <a:pt x="300" y="101"/>
                  </a:lnTo>
                  <a:lnTo>
                    <a:pt x="311" y="168"/>
                  </a:lnTo>
                  <a:lnTo>
                    <a:pt x="244" y="145"/>
                  </a:lnTo>
                  <a:lnTo>
                    <a:pt x="156" y="135"/>
                  </a:lnTo>
                  <a:lnTo>
                    <a:pt x="122" y="190"/>
                  </a:lnTo>
                  <a:lnTo>
                    <a:pt x="156" y="257"/>
                  </a:lnTo>
                  <a:lnTo>
                    <a:pt x="89" y="302"/>
                  </a:lnTo>
                  <a:lnTo>
                    <a:pt x="10" y="235"/>
                  </a:lnTo>
                  <a:lnTo>
                    <a:pt x="0" y="135"/>
                  </a:lnTo>
                  <a:lnTo>
                    <a:pt x="22" y="33"/>
                  </a:lnTo>
                  <a:close/>
                </a:path>
              </a:pathLst>
            </a:custGeom>
            <a:solidFill>
              <a:srgbClr val="0077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93443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   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  </dc:title>
  <dc:creator>Huffman, Heather</dc:creator>
  <cp:lastModifiedBy>Huffman, Heather</cp:lastModifiedBy>
  <cp:revision>5</cp:revision>
  <dcterms:created xsi:type="dcterms:W3CDTF">2015-11-16T13:59:35Z</dcterms:created>
  <dcterms:modified xsi:type="dcterms:W3CDTF">2015-11-16T14:04:35Z</dcterms:modified>
</cp:coreProperties>
</file>