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1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6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5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2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5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2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9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9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0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>
                <a:effectLst/>
              </a:rPr>
              <a:t>  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5" name="Picture 1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616" y="2351952"/>
            <a:ext cx="2435791" cy="241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43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  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  </dc:title>
  <dc:creator>Huffman, Heather</dc:creator>
  <cp:lastModifiedBy>Huffman, Heather</cp:lastModifiedBy>
  <cp:revision>6</cp:revision>
  <dcterms:created xsi:type="dcterms:W3CDTF">2015-11-16T13:59:35Z</dcterms:created>
  <dcterms:modified xsi:type="dcterms:W3CDTF">2015-11-16T14:05:20Z</dcterms:modified>
</cp:coreProperties>
</file>