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9" name="Group 4"/>
          <p:cNvGrpSpPr>
            <a:grpSpLocks noChangeAspect="1"/>
          </p:cNvGrpSpPr>
          <p:nvPr/>
        </p:nvGrpSpPr>
        <p:grpSpPr bwMode="auto">
          <a:xfrm>
            <a:off x="5187950" y="3094038"/>
            <a:ext cx="1816100" cy="1814512"/>
            <a:chOff x="3268" y="1949"/>
            <a:chExt cx="1144" cy="1143"/>
          </a:xfrm>
        </p:grpSpPr>
        <p:sp>
          <p:nvSpPr>
            <p:cNvPr id="19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68" y="1949"/>
              <a:ext cx="1144" cy="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3268" y="1949"/>
              <a:ext cx="1144" cy="1143"/>
            </a:xfrm>
            <a:custGeom>
              <a:avLst/>
              <a:gdLst>
                <a:gd name="T0" fmla="*/ 1261 w 2288"/>
                <a:gd name="T1" fmla="*/ 2280 h 2286"/>
                <a:gd name="T2" fmla="*/ 1430 w 2288"/>
                <a:gd name="T3" fmla="*/ 2250 h 2286"/>
                <a:gd name="T4" fmla="*/ 1589 w 2288"/>
                <a:gd name="T5" fmla="*/ 2196 h 2286"/>
                <a:gd name="T6" fmla="*/ 1737 w 2288"/>
                <a:gd name="T7" fmla="*/ 2120 h 2286"/>
                <a:gd name="T8" fmla="*/ 1872 w 2288"/>
                <a:gd name="T9" fmla="*/ 2025 h 2286"/>
                <a:gd name="T10" fmla="*/ 1991 w 2288"/>
                <a:gd name="T11" fmla="*/ 1912 h 2286"/>
                <a:gd name="T12" fmla="*/ 2093 w 2288"/>
                <a:gd name="T13" fmla="*/ 1782 h 2286"/>
                <a:gd name="T14" fmla="*/ 2175 w 2288"/>
                <a:gd name="T15" fmla="*/ 1638 h 2286"/>
                <a:gd name="T16" fmla="*/ 2236 w 2288"/>
                <a:gd name="T17" fmla="*/ 1483 h 2286"/>
                <a:gd name="T18" fmla="*/ 2275 w 2288"/>
                <a:gd name="T19" fmla="*/ 1317 h 2286"/>
                <a:gd name="T20" fmla="*/ 2288 w 2288"/>
                <a:gd name="T21" fmla="*/ 1143 h 2286"/>
                <a:gd name="T22" fmla="*/ 2275 w 2288"/>
                <a:gd name="T23" fmla="*/ 969 h 2286"/>
                <a:gd name="T24" fmla="*/ 2236 w 2288"/>
                <a:gd name="T25" fmla="*/ 802 h 2286"/>
                <a:gd name="T26" fmla="*/ 2175 w 2288"/>
                <a:gd name="T27" fmla="*/ 647 h 2286"/>
                <a:gd name="T28" fmla="*/ 2093 w 2288"/>
                <a:gd name="T29" fmla="*/ 504 h 2286"/>
                <a:gd name="T30" fmla="*/ 1991 w 2288"/>
                <a:gd name="T31" fmla="*/ 374 h 2286"/>
                <a:gd name="T32" fmla="*/ 1872 w 2288"/>
                <a:gd name="T33" fmla="*/ 261 h 2286"/>
                <a:gd name="T34" fmla="*/ 1737 w 2288"/>
                <a:gd name="T35" fmla="*/ 166 h 2286"/>
                <a:gd name="T36" fmla="*/ 1589 w 2288"/>
                <a:gd name="T37" fmla="*/ 90 h 2286"/>
                <a:gd name="T38" fmla="*/ 1430 w 2288"/>
                <a:gd name="T39" fmla="*/ 36 h 2286"/>
                <a:gd name="T40" fmla="*/ 1261 w 2288"/>
                <a:gd name="T41" fmla="*/ 6 h 2286"/>
                <a:gd name="T42" fmla="*/ 1086 w 2288"/>
                <a:gd name="T43" fmla="*/ 1 h 2286"/>
                <a:gd name="T44" fmla="*/ 914 w 2288"/>
                <a:gd name="T45" fmla="*/ 23 h 2286"/>
                <a:gd name="T46" fmla="*/ 752 w 2288"/>
                <a:gd name="T47" fmla="*/ 69 h 2286"/>
                <a:gd name="T48" fmla="*/ 599 w 2288"/>
                <a:gd name="T49" fmla="*/ 138 h 2286"/>
                <a:gd name="T50" fmla="*/ 460 w 2288"/>
                <a:gd name="T51" fmla="*/ 227 h 2286"/>
                <a:gd name="T52" fmla="*/ 335 w 2288"/>
                <a:gd name="T53" fmla="*/ 335 h 2286"/>
                <a:gd name="T54" fmla="*/ 227 w 2288"/>
                <a:gd name="T55" fmla="*/ 459 h 2286"/>
                <a:gd name="T56" fmla="*/ 138 w 2288"/>
                <a:gd name="T57" fmla="*/ 597 h 2286"/>
                <a:gd name="T58" fmla="*/ 69 w 2288"/>
                <a:gd name="T59" fmla="*/ 749 h 2286"/>
                <a:gd name="T60" fmla="*/ 23 w 2288"/>
                <a:gd name="T61" fmla="*/ 913 h 2286"/>
                <a:gd name="T62" fmla="*/ 1 w 2288"/>
                <a:gd name="T63" fmla="*/ 1084 h 2286"/>
                <a:gd name="T64" fmla="*/ 6 w 2288"/>
                <a:gd name="T65" fmla="*/ 1259 h 2286"/>
                <a:gd name="T66" fmla="*/ 36 w 2288"/>
                <a:gd name="T67" fmla="*/ 1428 h 2286"/>
                <a:gd name="T68" fmla="*/ 90 w 2288"/>
                <a:gd name="T69" fmla="*/ 1587 h 2286"/>
                <a:gd name="T70" fmla="*/ 166 w 2288"/>
                <a:gd name="T71" fmla="*/ 1736 h 2286"/>
                <a:gd name="T72" fmla="*/ 262 w 2288"/>
                <a:gd name="T73" fmla="*/ 1869 h 2286"/>
                <a:gd name="T74" fmla="*/ 375 w 2288"/>
                <a:gd name="T75" fmla="*/ 1989 h 2286"/>
                <a:gd name="T76" fmla="*/ 505 w 2288"/>
                <a:gd name="T77" fmla="*/ 2090 h 2286"/>
                <a:gd name="T78" fmla="*/ 649 w 2288"/>
                <a:gd name="T79" fmla="*/ 2173 h 2286"/>
                <a:gd name="T80" fmla="*/ 805 w 2288"/>
                <a:gd name="T81" fmla="*/ 2234 h 2286"/>
                <a:gd name="T82" fmla="*/ 971 w 2288"/>
                <a:gd name="T83" fmla="*/ 2273 h 2286"/>
                <a:gd name="T84" fmla="*/ 1145 w 2288"/>
                <a:gd name="T85" fmla="*/ 2286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88" h="2286">
                  <a:moveTo>
                    <a:pt x="1145" y="2286"/>
                  </a:moveTo>
                  <a:lnTo>
                    <a:pt x="1203" y="2285"/>
                  </a:lnTo>
                  <a:lnTo>
                    <a:pt x="1261" y="2280"/>
                  </a:lnTo>
                  <a:lnTo>
                    <a:pt x="1319" y="2273"/>
                  </a:lnTo>
                  <a:lnTo>
                    <a:pt x="1375" y="2263"/>
                  </a:lnTo>
                  <a:lnTo>
                    <a:pt x="1430" y="2250"/>
                  </a:lnTo>
                  <a:lnTo>
                    <a:pt x="1485" y="2234"/>
                  </a:lnTo>
                  <a:lnTo>
                    <a:pt x="1538" y="2217"/>
                  </a:lnTo>
                  <a:lnTo>
                    <a:pt x="1589" y="2196"/>
                  </a:lnTo>
                  <a:lnTo>
                    <a:pt x="1640" y="2173"/>
                  </a:lnTo>
                  <a:lnTo>
                    <a:pt x="1690" y="2148"/>
                  </a:lnTo>
                  <a:lnTo>
                    <a:pt x="1737" y="2120"/>
                  </a:lnTo>
                  <a:lnTo>
                    <a:pt x="1784" y="2090"/>
                  </a:lnTo>
                  <a:lnTo>
                    <a:pt x="1829" y="2059"/>
                  </a:lnTo>
                  <a:lnTo>
                    <a:pt x="1872" y="2025"/>
                  </a:lnTo>
                  <a:lnTo>
                    <a:pt x="1913" y="1989"/>
                  </a:lnTo>
                  <a:lnTo>
                    <a:pt x="1954" y="1951"/>
                  </a:lnTo>
                  <a:lnTo>
                    <a:pt x="1991" y="1912"/>
                  </a:lnTo>
                  <a:lnTo>
                    <a:pt x="2028" y="1869"/>
                  </a:lnTo>
                  <a:lnTo>
                    <a:pt x="2061" y="1827"/>
                  </a:lnTo>
                  <a:lnTo>
                    <a:pt x="2093" y="1782"/>
                  </a:lnTo>
                  <a:lnTo>
                    <a:pt x="2122" y="1736"/>
                  </a:lnTo>
                  <a:lnTo>
                    <a:pt x="2150" y="1687"/>
                  </a:lnTo>
                  <a:lnTo>
                    <a:pt x="2175" y="1638"/>
                  </a:lnTo>
                  <a:lnTo>
                    <a:pt x="2198" y="1587"/>
                  </a:lnTo>
                  <a:lnTo>
                    <a:pt x="2219" y="1536"/>
                  </a:lnTo>
                  <a:lnTo>
                    <a:pt x="2236" y="1483"/>
                  </a:lnTo>
                  <a:lnTo>
                    <a:pt x="2252" y="1428"/>
                  </a:lnTo>
                  <a:lnTo>
                    <a:pt x="2265" y="1373"/>
                  </a:lnTo>
                  <a:lnTo>
                    <a:pt x="2275" y="1317"/>
                  </a:lnTo>
                  <a:lnTo>
                    <a:pt x="2282" y="1259"/>
                  </a:lnTo>
                  <a:lnTo>
                    <a:pt x="2287" y="1202"/>
                  </a:lnTo>
                  <a:lnTo>
                    <a:pt x="2288" y="1143"/>
                  </a:lnTo>
                  <a:lnTo>
                    <a:pt x="2287" y="1084"/>
                  </a:lnTo>
                  <a:lnTo>
                    <a:pt x="2282" y="1026"/>
                  </a:lnTo>
                  <a:lnTo>
                    <a:pt x="2275" y="969"/>
                  </a:lnTo>
                  <a:lnTo>
                    <a:pt x="2265" y="913"/>
                  </a:lnTo>
                  <a:lnTo>
                    <a:pt x="2252" y="858"/>
                  </a:lnTo>
                  <a:lnTo>
                    <a:pt x="2236" y="802"/>
                  </a:lnTo>
                  <a:lnTo>
                    <a:pt x="2219" y="749"/>
                  </a:lnTo>
                  <a:lnTo>
                    <a:pt x="2198" y="698"/>
                  </a:lnTo>
                  <a:lnTo>
                    <a:pt x="2175" y="647"/>
                  </a:lnTo>
                  <a:lnTo>
                    <a:pt x="2150" y="597"/>
                  </a:lnTo>
                  <a:lnTo>
                    <a:pt x="2122" y="550"/>
                  </a:lnTo>
                  <a:lnTo>
                    <a:pt x="2093" y="504"/>
                  </a:lnTo>
                  <a:lnTo>
                    <a:pt x="2061" y="459"/>
                  </a:lnTo>
                  <a:lnTo>
                    <a:pt x="2028" y="416"/>
                  </a:lnTo>
                  <a:lnTo>
                    <a:pt x="1991" y="374"/>
                  </a:lnTo>
                  <a:lnTo>
                    <a:pt x="1954" y="335"/>
                  </a:lnTo>
                  <a:lnTo>
                    <a:pt x="1913" y="297"/>
                  </a:lnTo>
                  <a:lnTo>
                    <a:pt x="1872" y="261"/>
                  </a:lnTo>
                  <a:lnTo>
                    <a:pt x="1829" y="227"/>
                  </a:lnTo>
                  <a:lnTo>
                    <a:pt x="1784" y="195"/>
                  </a:lnTo>
                  <a:lnTo>
                    <a:pt x="1737" y="166"/>
                  </a:lnTo>
                  <a:lnTo>
                    <a:pt x="1690" y="138"/>
                  </a:lnTo>
                  <a:lnTo>
                    <a:pt x="1640" y="113"/>
                  </a:lnTo>
                  <a:lnTo>
                    <a:pt x="1589" y="90"/>
                  </a:lnTo>
                  <a:lnTo>
                    <a:pt x="1538" y="69"/>
                  </a:lnTo>
                  <a:lnTo>
                    <a:pt x="1485" y="52"/>
                  </a:lnTo>
                  <a:lnTo>
                    <a:pt x="1430" y="36"/>
                  </a:lnTo>
                  <a:lnTo>
                    <a:pt x="1375" y="23"/>
                  </a:lnTo>
                  <a:lnTo>
                    <a:pt x="1319" y="13"/>
                  </a:lnTo>
                  <a:lnTo>
                    <a:pt x="1261" y="6"/>
                  </a:lnTo>
                  <a:lnTo>
                    <a:pt x="1203" y="1"/>
                  </a:lnTo>
                  <a:lnTo>
                    <a:pt x="1145" y="0"/>
                  </a:lnTo>
                  <a:lnTo>
                    <a:pt x="1086" y="1"/>
                  </a:lnTo>
                  <a:lnTo>
                    <a:pt x="1028" y="6"/>
                  </a:lnTo>
                  <a:lnTo>
                    <a:pt x="971" y="13"/>
                  </a:lnTo>
                  <a:lnTo>
                    <a:pt x="914" y="23"/>
                  </a:lnTo>
                  <a:lnTo>
                    <a:pt x="859" y="36"/>
                  </a:lnTo>
                  <a:lnTo>
                    <a:pt x="805" y="52"/>
                  </a:lnTo>
                  <a:lnTo>
                    <a:pt x="752" y="69"/>
                  </a:lnTo>
                  <a:lnTo>
                    <a:pt x="700" y="90"/>
                  </a:lnTo>
                  <a:lnTo>
                    <a:pt x="649" y="113"/>
                  </a:lnTo>
                  <a:lnTo>
                    <a:pt x="599" y="138"/>
                  </a:lnTo>
                  <a:lnTo>
                    <a:pt x="551" y="166"/>
                  </a:lnTo>
                  <a:lnTo>
                    <a:pt x="505" y="195"/>
                  </a:lnTo>
                  <a:lnTo>
                    <a:pt x="460" y="227"/>
                  </a:lnTo>
                  <a:lnTo>
                    <a:pt x="417" y="261"/>
                  </a:lnTo>
                  <a:lnTo>
                    <a:pt x="375" y="297"/>
                  </a:lnTo>
                  <a:lnTo>
                    <a:pt x="335" y="335"/>
                  </a:lnTo>
                  <a:lnTo>
                    <a:pt x="297" y="374"/>
                  </a:lnTo>
                  <a:lnTo>
                    <a:pt x="262" y="416"/>
                  </a:lnTo>
                  <a:lnTo>
                    <a:pt x="227" y="459"/>
                  </a:lnTo>
                  <a:lnTo>
                    <a:pt x="196" y="504"/>
                  </a:lnTo>
                  <a:lnTo>
                    <a:pt x="166" y="550"/>
                  </a:lnTo>
                  <a:lnTo>
                    <a:pt x="138" y="597"/>
                  </a:lnTo>
                  <a:lnTo>
                    <a:pt x="113" y="647"/>
                  </a:lnTo>
                  <a:lnTo>
                    <a:pt x="90" y="698"/>
                  </a:lnTo>
                  <a:lnTo>
                    <a:pt x="69" y="749"/>
                  </a:lnTo>
                  <a:lnTo>
                    <a:pt x="52" y="802"/>
                  </a:lnTo>
                  <a:lnTo>
                    <a:pt x="36" y="858"/>
                  </a:lnTo>
                  <a:lnTo>
                    <a:pt x="23" y="913"/>
                  </a:lnTo>
                  <a:lnTo>
                    <a:pt x="13" y="969"/>
                  </a:lnTo>
                  <a:lnTo>
                    <a:pt x="6" y="1026"/>
                  </a:lnTo>
                  <a:lnTo>
                    <a:pt x="1" y="1084"/>
                  </a:lnTo>
                  <a:lnTo>
                    <a:pt x="0" y="1143"/>
                  </a:lnTo>
                  <a:lnTo>
                    <a:pt x="1" y="1202"/>
                  </a:lnTo>
                  <a:lnTo>
                    <a:pt x="6" y="1259"/>
                  </a:lnTo>
                  <a:lnTo>
                    <a:pt x="13" y="1317"/>
                  </a:lnTo>
                  <a:lnTo>
                    <a:pt x="23" y="1373"/>
                  </a:lnTo>
                  <a:lnTo>
                    <a:pt x="36" y="1428"/>
                  </a:lnTo>
                  <a:lnTo>
                    <a:pt x="52" y="1483"/>
                  </a:lnTo>
                  <a:lnTo>
                    <a:pt x="69" y="1536"/>
                  </a:lnTo>
                  <a:lnTo>
                    <a:pt x="90" y="1587"/>
                  </a:lnTo>
                  <a:lnTo>
                    <a:pt x="113" y="1638"/>
                  </a:lnTo>
                  <a:lnTo>
                    <a:pt x="138" y="1687"/>
                  </a:lnTo>
                  <a:lnTo>
                    <a:pt x="166" y="1736"/>
                  </a:lnTo>
                  <a:lnTo>
                    <a:pt x="196" y="1782"/>
                  </a:lnTo>
                  <a:lnTo>
                    <a:pt x="227" y="1827"/>
                  </a:lnTo>
                  <a:lnTo>
                    <a:pt x="262" y="1869"/>
                  </a:lnTo>
                  <a:lnTo>
                    <a:pt x="297" y="1912"/>
                  </a:lnTo>
                  <a:lnTo>
                    <a:pt x="335" y="1951"/>
                  </a:lnTo>
                  <a:lnTo>
                    <a:pt x="375" y="1989"/>
                  </a:lnTo>
                  <a:lnTo>
                    <a:pt x="417" y="2025"/>
                  </a:lnTo>
                  <a:lnTo>
                    <a:pt x="460" y="2059"/>
                  </a:lnTo>
                  <a:lnTo>
                    <a:pt x="505" y="2090"/>
                  </a:lnTo>
                  <a:lnTo>
                    <a:pt x="551" y="2120"/>
                  </a:lnTo>
                  <a:lnTo>
                    <a:pt x="599" y="2148"/>
                  </a:lnTo>
                  <a:lnTo>
                    <a:pt x="649" y="2173"/>
                  </a:lnTo>
                  <a:lnTo>
                    <a:pt x="700" y="2196"/>
                  </a:lnTo>
                  <a:lnTo>
                    <a:pt x="752" y="2217"/>
                  </a:lnTo>
                  <a:lnTo>
                    <a:pt x="805" y="2234"/>
                  </a:lnTo>
                  <a:lnTo>
                    <a:pt x="859" y="2250"/>
                  </a:lnTo>
                  <a:lnTo>
                    <a:pt x="914" y="2263"/>
                  </a:lnTo>
                  <a:lnTo>
                    <a:pt x="971" y="2273"/>
                  </a:lnTo>
                  <a:lnTo>
                    <a:pt x="1028" y="2280"/>
                  </a:lnTo>
                  <a:lnTo>
                    <a:pt x="1086" y="2285"/>
                  </a:lnTo>
                  <a:lnTo>
                    <a:pt x="1145" y="22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3320" y="2001"/>
              <a:ext cx="1040" cy="1039"/>
            </a:xfrm>
            <a:custGeom>
              <a:avLst/>
              <a:gdLst>
                <a:gd name="T0" fmla="*/ 1146 w 2079"/>
                <a:gd name="T1" fmla="*/ 2073 h 2078"/>
                <a:gd name="T2" fmla="*/ 1299 w 2079"/>
                <a:gd name="T3" fmla="*/ 2046 h 2078"/>
                <a:gd name="T4" fmla="*/ 1444 w 2079"/>
                <a:gd name="T5" fmla="*/ 1997 h 2078"/>
                <a:gd name="T6" fmla="*/ 1579 w 2079"/>
                <a:gd name="T7" fmla="*/ 1928 h 2078"/>
                <a:gd name="T8" fmla="*/ 1701 w 2079"/>
                <a:gd name="T9" fmla="*/ 1841 h 2078"/>
                <a:gd name="T10" fmla="*/ 1810 w 2079"/>
                <a:gd name="T11" fmla="*/ 1738 h 2078"/>
                <a:gd name="T12" fmla="*/ 1902 w 2079"/>
                <a:gd name="T13" fmla="*/ 1620 h 2078"/>
                <a:gd name="T14" fmla="*/ 1977 w 2079"/>
                <a:gd name="T15" fmla="*/ 1489 h 2078"/>
                <a:gd name="T16" fmla="*/ 2032 w 2079"/>
                <a:gd name="T17" fmla="*/ 1347 h 2078"/>
                <a:gd name="T18" fmla="*/ 2068 w 2079"/>
                <a:gd name="T19" fmla="*/ 1197 h 2078"/>
                <a:gd name="T20" fmla="*/ 2079 w 2079"/>
                <a:gd name="T21" fmla="*/ 1039 h 2078"/>
                <a:gd name="T22" fmla="*/ 2068 w 2079"/>
                <a:gd name="T23" fmla="*/ 880 h 2078"/>
                <a:gd name="T24" fmla="*/ 2032 w 2079"/>
                <a:gd name="T25" fmla="*/ 729 h 2078"/>
                <a:gd name="T26" fmla="*/ 1977 w 2079"/>
                <a:gd name="T27" fmla="*/ 588 h 2078"/>
                <a:gd name="T28" fmla="*/ 1902 w 2079"/>
                <a:gd name="T29" fmla="*/ 458 h 2078"/>
                <a:gd name="T30" fmla="*/ 1810 w 2079"/>
                <a:gd name="T31" fmla="*/ 340 h 2078"/>
                <a:gd name="T32" fmla="*/ 1701 w 2079"/>
                <a:gd name="T33" fmla="*/ 237 h 2078"/>
                <a:gd name="T34" fmla="*/ 1579 w 2079"/>
                <a:gd name="T35" fmla="*/ 150 h 2078"/>
                <a:gd name="T36" fmla="*/ 1444 w 2079"/>
                <a:gd name="T37" fmla="*/ 81 h 2078"/>
                <a:gd name="T38" fmla="*/ 1299 w 2079"/>
                <a:gd name="T39" fmla="*/ 32 h 2078"/>
                <a:gd name="T40" fmla="*/ 1146 w 2079"/>
                <a:gd name="T41" fmla="*/ 5 h 2078"/>
                <a:gd name="T42" fmla="*/ 987 w 2079"/>
                <a:gd name="T43" fmla="*/ 1 h 2078"/>
                <a:gd name="T44" fmla="*/ 830 w 2079"/>
                <a:gd name="T45" fmla="*/ 20 h 2078"/>
                <a:gd name="T46" fmla="*/ 682 w 2079"/>
                <a:gd name="T47" fmla="*/ 63 h 2078"/>
                <a:gd name="T48" fmla="*/ 544 w 2079"/>
                <a:gd name="T49" fmla="*/ 125 h 2078"/>
                <a:gd name="T50" fmla="*/ 417 w 2079"/>
                <a:gd name="T51" fmla="*/ 206 h 2078"/>
                <a:gd name="T52" fmla="*/ 304 w 2079"/>
                <a:gd name="T53" fmla="*/ 303 h 2078"/>
                <a:gd name="T54" fmla="*/ 206 w 2079"/>
                <a:gd name="T55" fmla="*/ 417 h 2078"/>
                <a:gd name="T56" fmla="*/ 126 w 2079"/>
                <a:gd name="T57" fmla="*/ 543 h 2078"/>
                <a:gd name="T58" fmla="*/ 63 w 2079"/>
                <a:gd name="T59" fmla="*/ 681 h 2078"/>
                <a:gd name="T60" fmla="*/ 21 w 2079"/>
                <a:gd name="T61" fmla="*/ 830 h 2078"/>
                <a:gd name="T62" fmla="*/ 1 w 2079"/>
                <a:gd name="T63" fmla="*/ 986 h 2078"/>
                <a:gd name="T64" fmla="*/ 6 w 2079"/>
                <a:gd name="T65" fmla="*/ 1145 h 2078"/>
                <a:gd name="T66" fmla="*/ 32 w 2079"/>
                <a:gd name="T67" fmla="*/ 1298 h 2078"/>
                <a:gd name="T68" fmla="*/ 82 w 2079"/>
                <a:gd name="T69" fmla="*/ 1443 h 2078"/>
                <a:gd name="T70" fmla="*/ 151 w 2079"/>
                <a:gd name="T71" fmla="*/ 1578 h 2078"/>
                <a:gd name="T72" fmla="*/ 237 w 2079"/>
                <a:gd name="T73" fmla="*/ 1700 h 2078"/>
                <a:gd name="T74" fmla="*/ 341 w 2079"/>
                <a:gd name="T75" fmla="*/ 1808 h 2078"/>
                <a:gd name="T76" fmla="*/ 459 w 2079"/>
                <a:gd name="T77" fmla="*/ 1901 h 2078"/>
                <a:gd name="T78" fmla="*/ 589 w 2079"/>
                <a:gd name="T79" fmla="*/ 1976 h 2078"/>
                <a:gd name="T80" fmla="*/ 731 w 2079"/>
                <a:gd name="T81" fmla="*/ 2031 h 2078"/>
                <a:gd name="T82" fmla="*/ 882 w 2079"/>
                <a:gd name="T83" fmla="*/ 2067 h 2078"/>
                <a:gd name="T84" fmla="*/ 1040 w 2079"/>
                <a:gd name="T85" fmla="*/ 2078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79" h="2078">
                  <a:moveTo>
                    <a:pt x="1040" y="2078"/>
                  </a:moveTo>
                  <a:lnTo>
                    <a:pt x="1093" y="2077"/>
                  </a:lnTo>
                  <a:lnTo>
                    <a:pt x="1146" y="2073"/>
                  </a:lnTo>
                  <a:lnTo>
                    <a:pt x="1197" y="2067"/>
                  </a:lnTo>
                  <a:lnTo>
                    <a:pt x="1249" y="2058"/>
                  </a:lnTo>
                  <a:lnTo>
                    <a:pt x="1299" y="2046"/>
                  </a:lnTo>
                  <a:lnTo>
                    <a:pt x="1348" y="2031"/>
                  </a:lnTo>
                  <a:lnTo>
                    <a:pt x="1397" y="2015"/>
                  </a:lnTo>
                  <a:lnTo>
                    <a:pt x="1444" y="1997"/>
                  </a:lnTo>
                  <a:lnTo>
                    <a:pt x="1490" y="1976"/>
                  </a:lnTo>
                  <a:lnTo>
                    <a:pt x="1535" y="1953"/>
                  </a:lnTo>
                  <a:lnTo>
                    <a:pt x="1579" y="1928"/>
                  </a:lnTo>
                  <a:lnTo>
                    <a:pt x="1621" y="1901"/>
                  </a:lnTo>
                  <a:lnTo>
                    <a:pt x="1662" y="1871"/>
                  </a:lnTo>
                  <a:lnTo>
                    <a:pt x="1701" y="1841"/>
                  </a:lnTo>
                  <a:lnTo>
                    <a:pt x="1738" y="1808"/>
                  </a:lnTo>
                  <a:lnTo>
                    <a:pt x="1775" y="1773"/>
                  </a:lnTo>
                  <a:lnTo>
                    <a:pt x="1810" y="1738"/>
                  </a:lnTo>
                  <a:lnTo>
                    <a:pt x="1842" y="1700"/>
                  </a:lnTo>
                  <a:lnTo>
                    <a:pt x="1873" y="1661"/>
                  </a:lnTo>
                  <a:lnTo>
                    <a:pt x="1902" y="1620"/>
                  </a:lnTo>
                  <a:lnTo>
                    <a:pt x="1928" y="1578"/>
                  </a:lnTo>
                  <a:lnTo>
                    <a:pt x="1954" y="1534"/>
                  </a:lnTo>
                  <a:lnTo>
                    <a:pt x="1977" y="1489"/>
                  </a:lnTo>
                  <a:lnTo>
                    <a:pt x="1997" y="1443"/>
                  </a:lnTo>
                  <a:lnTo>
                    <a:pt x="2016" y="1396"/>
                  </a:lnTo>
                  <a:lnTo>
                    <a:pt x="2032" y="1347"/>
                  </a:lnTo>
                  <a:lnTo>
                    <a:pt x="2047" y="1298"/>
                  </a:lnTo>
                  <a:lnTo>
                    <a:pt x="2059" y="1248"/>
                  </a:lnTo>
                  <a:lnTo>
                    <a:pt x="2068" y="1197"/>
                  </a:lnTo>
                  <a:lnTo>
                    <a:pt x="2073" y="1145"/>
                  </a:lnTo>
                  <a:lnTo>
                    <a:pt x="2078" y="1092"/>
                  </a:lnTo>
                  <a:lnTo>
                    <a:pt x="2079" y="1039"/>
                  </a:lnTo>
                  <a:lnTo>
                    <a:pt x="2078" y="986"/>
                  </a:lnTo>
                  <a:lnTo>
                    <a:pt x="2073" y="933"/>
                  </a:lnTo>
                  <a:lnTo>
                    <a:pt x="2068" y="880"/>
                  </a:lnTo>
                  <a:lnTo>
                    <a:pt x="2059" y="830"/>
                  </a:lnTo>
                  <a:lnTo>
                    <a:pt x="2047" y="779"/>
                  </a:lnTo>
                  <a:lnTo>
                    <a:pt x="2032" y="729"/>
                  </a:lnTo>
                  <a:lnTo>
                    <a:pt x="2016" y="681"/>
                  </a:lnTo>
                  <a:lnTo>
                    <a:pt x="1997" y="634"/>
                  </a:lnTo>
                  <a:lnTo>
                    <a:pt x="1977" y="588"/>
                  </a:lnTo>
                  <a:lnTo>
                    <a:pt x="1954" y="543"/>
                  </a:lnTo>
                  <a:lnTo>
                    <a:pt x="1928" y="500"/>
                  </a:lnTo>
                  <a:lnTo>
                    <a:pt x="1902" y="458"/>
                  </a:lnTo>
                  <a:lnTo>
                    <a:pt x="1873" y="417"/>
                  </a:lnTo>
                  <a:lnTo>
                    <a:pt x="1842" y="377"/>
                  </a:lnTo>
                  <a:lnTo>
                    <a:pt x="1810" y="340"/>
                  </a:lnTo>
                  <a:lnTo>
                    <a:pt x="1775" y="303"/>
                  </a:lnTo>
                  <a:lnTo>
                    <a:pt x="1738" y="269"/>
                  </a:lnTo>
                  <a:lnTo>
                    <a:pt x="1701" y="237"/>
                  </a:lnTo>
                  <a:lnTo>
                    <a:pt x="1662" y="206"/>
                  </a:lnTo>
                  <a:lnTo>
                    <a:pt x="1621" y="177"/>
                  </a:lnTo>
                  <a:lnTo>
                    <a:pt x="1579" y="150"/>
                  </a:lnTo>
                  <a:lnTo>
                    <a:pt x="1535" y="125"/>
                  </a:lnTo>
                  <a:lnTo>
                    <a:pt x="1490" y="102"/>
                  </a:lnTo>
                  <a:lnTo>
                    <a:pt x="1444" y="81"/>
                  </a:lnTo>
                  <a:lnTo>
                    <a:pt x="1397" y="63"/>
                  </a:lnTo>
                  <a:lnTo>
                    <a:pt x="1348" y="47"/>
                  </a:lnTo>
                  <a:lnTo>
                    <a:pt x="1299" y="32"/>
                  </a:lnTo>
                  <a:lnTo>
                    <a:pt x="1249" y="20"/>
                  </a:lnTo>
                  <a:lnTo>
                    <a:pt x="1197" y="11"/>
                  </a:lnTo>
                  <a:lnTo>
                    <a:pt x="1146" y="5"/>
                  </a:lnTo>
                  <a:lnTo>
                    <a:pt x="1093" y="1"/>
                  </a:lnTo>
                  <a:lnTo>
                    <a:pt x="1040" y="0"/>
                  </a:lnTo>
                  <a:lnTo>
                    <a:pt x="987" y="1"/>
                  </a:lnTo>
                  <a:lnTo>
                    <a:pt x="934" y="5"/>
                  </a:lnTo>
                  <a:lnTo>
                    <a:pt x="882" y="11"/>
                  </a:lnTo>
                  <a:lnTo>
                    <a:pt x="830" y="20"/>
                  </a:lnTo>
                  <a:lnTo>
                    <a:pt x="780" y="32"/>
                  </a:lnTo>
                  <a:lnTo>
                    <a:pt x="731" y="47"/>
                  </a:lnTo>
                  <a:lnTo>
                    <a:pt x="682" y="63"/>
                  </a:lnTo>
                  <a:lnTo>
                    <a:pt x="635" y="81"/>
                  </a:lnTo>
                  <a:lnTo>
                    <a:pt x="589" y="102"/>
                  </a:lnTo>
                  <a:lnTo>
                    <a:pt x="544" y="125"/>
                  </a:lnTo>
                  <a:lnTo>
                    <a:pt x="500" y="150"/>
                  </a:lnTo>
                  <a:lnTo>
                    <a:pt x="459" y="177"/>
                  </a:lnTo>
                  <a:lnTo>
                    <a:pt x="417" y="206"/>
                  </a:lnTo>
                  <a:lnTo>
                    <a:pt x="378" y="237"/>
                  </a:lnTo>
                  <a:lnTo>
                    <a:pt x="341" y="269"/>
                  </a:lnTo>
                  <a:lnTo>
                    <a:pt x="304" y="303"/>
                  </a:lnTo>
                  <a:lnTo>
                    <a:pt x="270" y="340"/>
                  </a:lnTo>
                  <a:lnTo>
                    <a:pt x="237" y="377"/>
                  </a:lnTo>
                  <a:lnTo>
                    <a:pt x="206" y="417"/>
                  </a:lnTo>
                  <a:lnTo>
                    <a:pt x="177" y="458"/>
                  </a:lnTo>
                  <a:lnTo>
                    <a:pt x="151" y="500"/>
                  </a:lnTo>
                  <a:lnTo>
                    <a:pt x="126" y="543"/>
                  </a:lnTo>
                  <a:lnTo>
                    <a:pt x="102" y="588"/>
                  </a:lnTo>
                  <a:lnTo>
                    <a:pt x="82" y="634"/>
                  </a:lnTo>
                  <a:lnTo>
                    <a:pt x="63" y="681"/>
                  </a:lnTo>
                  <a:lnTo>
                    <a:pt x="47" y="729"/>
                  </a:lnTo>
                  <a:lnTo>
                    <a:pt x="32" y="779"/>
                  </a:lnTo>
                  <a:lnTo>
                    <a:pt x="21" y="830"/>
                  </a:lnTo>
                  <a:lnTo>
                    <a:pt x="11" y="880"/>
                  </a:lnTo>
                  <a:lnTo>
                    <a:pt x="6" y="933"/>
                  </a:lnTo>
                  <a:lnTo>
                    <a:pt x="1" y="986"/>
                  </a:lnTo>
                  <a:lnTo>
                    <a:pt x="0" y="1039"/>
                  </a:lnTo>
                  <a:lnTo>
                    <a:pt x="1" y="1092"/>
                  </a:lnTo>
                  <a:lnTo>
                    <a:pt x="6" y="1145"/>
                  </a:lnTo>
                  <a:lnTo>
                    <a:pt x="11" y="1197"/>
                  </a:lnTo>
                  <a:lnTo>
                    <a:pt x="21" y="1248"/>
                  </a:lnTo>
                  <a:lnTo>
                    <a:pt x="32" y="1298"/>
                  </a:lnTo>
                  <a:lnTo>
                    <a:pt x="47" y="1347"/>
                  </a:lnTo>
                  <a:lnTo>
                    <a:pt x="63" y="1396"/>
                  </a:lnTo>
                  <a:lnTo>
                    <a:pt x="82" y="1443"/>
                  </a:lnTo>
                  <a:lnTo>
                    <a:pt x="102" y="1489"/>
                  </a:lnTo>
                  <a:lnTo>
                    <a:pt x="126" y="1534"/>
                  </a:lnTo>
                  <a:lnTo>
                    <a:pt x="151" y="1578"/>
                  </a:lnTo>
                  <a:lnTo>
                    <a:pt x="177" y="1620"/>
                  </a:lnTo>
                  <a:lnTo>
                    <a:pt x="206" y="1661"/>
                  </a:lnTo>
                  <a:lnTo>
                    <a:pt x="237" y="1700"/>
                  </a:lnTo>
                  <a:lnTo>
                    <a:pt x="270" y="1738"/>
                  </a:lnTo>
                  <a:lnTo>
                    <a:pt x="304" y="1773"/>
                  </a:lnTo>
                  <a:lnTo>
                    <a:pt x="341" y="1808"/>
                  </a:lnTo>
                  <a:lnTo>
                    <a:pt x="378" y="1841"/>
                  </a:lnTo>
                  <a:lnTo>
                    <a:pt x="417" y="1871"/>
                  </a:lnTo>
                  <a:lnTo>
                    <a:pt x="459" y="1901"/>
                  </a:lnTo>
                  <a:lnTo>
                    <a:pt x="500" y="1928"/>
                  </a:lnTo>
                  <a:lnTo>
                    <a:pt x="544" y="1953"/>
                  </a:lnTo>
                  <a:lnTo>
                    <a:pt x="589" y="1976"/>
                  </a:lnTo>
                  <a:lnTo>
                    <a:pt x="635" y="1997"/>
                  </a:lnTo>
                  <a:lnTo>
                    <a:pt x="682" y="2015"/>
                  </a:lnTo>
                  <a:lnTo>
                    <a:pt x="731" y="2031"/>
                  </a:lnTo>
                  <a:lnTo>
                    <a:pt x="780" y="2046"/>
                  </a:lnTo>
                  <a:lnTo>
                    <a:pt x="830" y="2058"/>
                  </a:lnTo>
                  <a:lnTo>
                    <a:pt x="882" y="2067"/>
                  </a:lnTo>
                  <a:lnTo>
                    <a:pt x="934" y="2073"/>
                  </a:lnTo>
                  <a:lnTo>
                    <a:pt x="987" y="2077"/>
                  </a:lnTo>
                  <a:lnTo>
                    <a:pt x="1040" y="20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3622" y="2213"/>
              <a:ext cx="501" cy="610"/>
            </a:xfrm>
            <a:custGeom>
              <a:avLst/>
              <a:gdLst>
                <a:gd name="T0" fmla="*/ 582 w 1002"/>
                <a:gd name="T1" fmla="*/ 61 h 1219"/>
                <a:gd name="T2" fmla="*/ 608 w 1002"/>
                <a:gd name="T3" fmla="*/ 102 h 1219"/>
                <a:gd name="T4" fmla="*/ 572 w 1002"/>
                <a:gd name="T5" fmla="*/ 155 h 1219"/>
                <a:gd name="T6" fmla="*/ 531 w 1002"/>
                <a:gd name="T7" fmla="*/ 205 h 1219"/>
                <a:gd name="T8" fmla="*/ 640 w 1002"/>
                <a:gd name="T9" fmla="*/ 332 h 1219"/>
                <a:gd name="T10" fmla="*/ 687 w 1002"/>
                <a:gd name="T11" fmla="*/ 442 h 1219"/>
                <a:gd name="T12" fmla="*/ 799 w 1002"/>
                <a:gd name="T13" fmla="*/ 443 h 1219"/>
                <a:gd name="T14" fmla="*/ 857 w 1002"/>
                <a:gd name="T15" fmla="*/ 485 h 1219"/>
                <a:gd name="T16" fmla="*/ 785 w 1002"/>
                <a:gd name="T17" fmla="*/ 539 h 1219"/>
                <a:gd name="T18" fmla="*/ 706 w 1002"/>
                <a:gd name="T19" fmla="*/ 569 h 1219"/>
                <a:gd name="T20" fmla="*/ 623 w 1002"/>
                <a:gd name="T21" fmla="*/ 555 h 1219"/>
                <a:gd name="T22" fmla="*/ 645 w 1002"/>
                <a:gd name="T23" fmla="*/ 654 h 1219"/>
                <a:gd name="T24" fmla="*/ 659 w 1002"/>
                <a:gd name="T25" fmla="*/ 715 h 1219"/>
                <a:gd name="T26" fmla="*/ 748 w 1002"/>
                <a:gd name="T27" fmla="*/ 849 h 1219"/>
                <a:gd name="T28" fmla="*/ 845 w 1002"/>
                <a:gd name="T29" fmla="*/ 994 h 1219"/>
                <a:gd name="T30" fmla="*/ 900 w 1002"/>
                <a:gd name="T31" fmla="*/ 1085 h 1219"/>
                <a:gd name="T32" fmla="*/ 885 w 1002"/>
                <a:gd name="T33" fmla="*/ 1109 h 1219"/>
                <a:gd name="T34" fmla="*/ 999 w 1002"/>
                <a:gd name="T35" fmla="*/ 1119 h 1219"/>
                <a:gd name="T36" fmla="*/ 927 w 1002"/>
                <a:gd name="T37" fmla="*/ 1157 h 1219"/>
                <a:gd name="T38" fmla="*/ 905 w 1002"/>
                <a:gd name="T39" fmla="*/ 1187 h 1219"/>
                <a:gd name="T40" fmla="*/ 856 w 1002"/>
                <a:gd name="T41" fmla="*/ 1177 h 1219"/>
                <a:gd name="T42" fmla="*/ 818 w 1002"/>
                <a:gd name="T43" fmla="*/ 1148 h 1219"/>
                <a:gd name="T44" fmla="*/ 755 w 1002"/>
                <a:gd name="T45" fmla="*/ 1118 h 1219"/>
                <a:gd name="T46" fmla="*/ 608 w 1002"/>
                <a:gd name="T47" fmla="*/ 1024 h 1219"/>
                <a:gd name="T48" fmla="*/ 477 w 1002"/>
                <a:gd name="T49" fmla="*/ 828 h 1219"/>
                <a:gd name="T50" fmla="*/ 413 w 1002"/>
                <a:gd name="T51" fmla="*/ 889 h 1219"/>
                <a:gd name="T52" fmla="*/ 260 w 1002"/>
                <a:gd name="T53" fmla="*/ 1071 h 1219"/>
                <a:gd name="T54" fmla="*/ 153 w 1002"/>
                <a:gd name="T55" fmla="*/ 1156 h 1219"/>
                <a:gd name="T56" fmla="*/ 136 w 1002"/>
                <a:gd name="T57" fmla="*/ 1181 h 1219"/>
                <a:gd name="T58" fmla="*/ 153 w 1002"/>
                <a:gd name="T59" fmla="*/ 1217 h 1219"/>
                <a:gd name="T60" fmla="*/ 84 w 1002"/>
                <a:gd name="T61" fmla="*/ 1205 h 1219"/>
                <a:gd name="T62" fmla="*/ 37 w 1002"/>
                <a:gd name="T63" fmla="*/ 1195 h 1219"/>
                <a:gd name="T64" fmla="*/ 1 w 1002"/>
                <a:gd name="T65" fmla="*/ 1169 h 1219"/>
                <a:gd name="T66" fmla="*/ 18 w 1002"/>
                <a:gd name="T67" fmla="*/ 1104 h 1219"/>
                <a:gd name="T68" fmla="*/ 60 w 1002"/>
                <a:gd name="T69" fmla="*/ 1047 h 1219"/>
                <a:gd name="T70" fmla="*/ 166 w 1002"/>
                <a:gd name="T71" fmla="*/ 874 h 1219"/>
                <a:gd name="T72" fmla="*/ 123 w 1002"/>
                <a:gd name="T73" fmla="*/ 836 h 1219"/>
                <a:gd name="T74" fmla="*/ 24 w 1002"/>
                <a:gd name="T75" fmla="*/ 834 h 1219"/>
                <a:gd name="T76" fmla="*/ 31 w 1002"/>
                <a:gd name="T77" fmla="*/ 688 h 1219"/>
                <a:gd name="T78" fmla="*/ 97 w 1002"/>
                <a:gd name="T79" fmla="*/ 653 h 1219"/>
                <a:gd name="T80" fmla="*/ 194 w 1002"/>
                <a:gd name="T81" fmla="*/ 653 h 1219"/>
                <a:gd name="T82" fmla="*/ 291 w 1002"/>
                <a:gd name="T83" fmla="*/ 579 h 1219"/>
                <a:gd name="T84" fmla="*/ 271 w 1002"/>
                <a:gd name="T85" fmla="*/ 477 h 1219"/>
                <a:gd name="T86" fmla="*/ 248 w 1002"/>
                <a:gd name="T87" fmla="*/ 589 h 1219"/>
                <a:gd name="T88" fmla="*/ 211 w 1002"/>
                <a:gd name="T89" fmla="*/ 627 h 1219"/>
                <a:gd name="T90" fmla="*/ 170 w 1002"/>
                <a:gd name="T91" fmla="*/ 636 h 1219"/>
                <a:gd name="T92" fmla="*/ 134 w 1002"/>
                <a:gd name="T93" fmla="*/ 597 h 1219"/>
                <a:gd name="T94" fmla="*/ 119 w 1002"/>
                <a:gd name="T95" fmla="*/ 453 h 1219"/>
                <a:gd name="T96" fmla="*/ 207 w 1002"/>
                <a:gd name="T97" fmla="*/ 294 h 1219"/>
                <a:gd name="T98" fmla="*/ 300 w 1002"/>
                <a:gd name="T99" fmla="*/ 236 h 1219"/>
                <a:gd name="T100" fmla="*/ 376 w 1002"/>
                <a:gd name="T101" fmla="*/ 205 h 1219"/>
                <a:gd name="T102" fmla="*/ 402 w 1002"/>
                <a:gd name="T103" fmla="*/ 151 h 1219"/>
                <a:gd name="T104" fmla="*/ 361 w 1002"/>
                <a:gd name="T105" fmla="*/ 113 h 1219"/>
                <a:gd name="T106" fmla="*/ 376 w 1002"/>
                <a:gd name="T107" fmla="*/ 80 h 1219"/>
                <a:gd name="T108" fmla="*/ 409 w 1002"/>
                <a:gd name="T109" fmla="*/ 25 h 1219"/>
                <a:gd name="T110" fmla="*/ 517 w 1002"/>
                <a:gd name="T111" fmla="*/ 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02" h="1219">
                  <a:moveTo>
                    <a:pt x="551" y="25"/>
                  </a:moveTo>
                  <a:lnTo>
                    <a:pt x="554" y="33"/>
                  </a:lnTo>
                  <a:lnTo>
                    <a:pt x="558" y="39"/>
                  </a:lnTo>
                  <a:lnTo>
                    <a:pt x="560" y="48"/>
                  </a:lnTo>
                  <a:lnTo>
                    <a:pt x="561" y="56"/>
                  </a:lnTo>
                  <a:lnTo>
                    <a:pt x="568" y="57"/>
                  </a:lnTo>
                  <a:lnTo>
                    <a:pt x="575" y="59"/>
                  </a:lnTo>
                  <a:lnTo>
                    <a:pt x="582" y="61"/>
                  </a:lnTo>
                  <a:lnTo>
                    <a:pt x="589" y="65"/>
                  </a:lnTo>
                  <a:lnTo>
                    <a:pt x="596" y="68"/>
                  </a:lnTo>
                  <a:lnTo>
                    <a:pt x="602" y="73"/>
                  </a:lnTo>
                  <a:lnTo>
                    <a:pt x="606" y="77"/>
                  </a:lnTo>
                  <a:lnTo>
                    <a:pt x="610" y="84"/>
                  </a:lnTo>
                  <a:lnTo>
                    <a:pt x="611" y="90"/>
                  </a:lnTo>
                  <a:lnTo>
                    <a:pt x="611" y="96"/>
                  </a:lnTo>
                  <a:lnTo>
                    <a:pt x="608" y="102"/>
                  </a:lnTo>
                  <a:lnTo>
                    <a:pt x="604" y="106"/>
                  </a:lnTo>
                  <a:lnTo>
                    <a:pt x="598" y="111"/>
                  </a:lnTo>
                  <a:lnTo>
                    <a:pt x="591" y="114"/>
                  </a:lnTo>
                  <a:lnTo>
                    <a:pt x="584" y="118"/>
                  </a:lnTo>
                  <a:lnTo>
                    <a:pt x="576" y="120"/>
                  </a:lnTo>
                  <a:lnTo>
                    <a:pt x="575" y="132"/>
                  </a:lnTo>
                  <a:lnTo>
                    <a:pt x="574" y="143"/>
                  </a:lnTo>
                  <a:lnTo>
                    <a:pt x="572" y="155"/>
                  </a:lnTo>
                  <a:lnTo>
                    <a:pt x="567" y="165"/>
                  </a:lnTo>
                  <a:lnTo>
                    <a:pt x="561" y="174"/>
                  </a:lnTo>
                  <a:lnTo>
                    <a:pt x="554" y="182"/>
                  </a:lnTo>
                  <a:lnTo>
                    <a:pt x="544" y="189"/>
                  </a:lnTo>
                  <a:lnTo>
                    <a:pt x="532" y="194"/>
                  </a:lnTo>
                  <a:lnTo>
                    <a:pt x="531" y="197"/>
                  </a:lnTo>
                  <a:lnTo>
                    <a:pt x="531" y="202"/>
                  </a:lnTo>
                  <a:lnTo>
                    <a:pt x="531" y="205"/>
                  </a:lnTo>
                  <a:lnTo>
                    <a:pt x="531" y="210"/>
                  </a:lnTo>
                  <a:lnTo>
                    <a:pt x="553" y="222"/>
                  </a:lnTo>
                  <a:lnTo>
                    <a:pt x="573" y="236"/>
                  </a:lnTo>
                  <a:lnTo>
                    <a:pt x="591" y="254"/>
                  </a:lnTo>
                  <a:lnTo>
                    <a:pt x="606" y="271"/>
                  </a:lnTo>
                  <a:lnTo>
                    <a:pt x="620" y="290"/>
                  </a:lnTo>
                  <a:lnTo>
                    <a:pt x="630" y="311"/>
                  </a:lnTo>
                  <a:lnTo>
                    <a:pt x="640" y="332"/>
                  </a:lnTo>
                  <a:lnTo>
                    <a:pt x="645" y="354"/>
                  </a:lnTo>
                  <a:lnTo>
                    <a:pt x="648" y="371"/>
                  </a:lnTo>
                  <a:lnTo>
                    <a:pt x="649" y="389"/>
                  </a:lnTo>
                  <a:lnTo>
                    <a:pt x="648" y="408"/>
                  </a:lnTo>
                  <a:lnTo>
                    <a:pt x="644" y="425"/>
                  </a:lnTo>
                  <a:lnTo>
                    <a:pt x="658" y="432"/>
                  </a:lnTo>
                  <a:lnTo>
                    <a:pt x="672" y="438"/>
                  </a:lnTo>
                  <a:lnTo>
                    <a:pt x="687" y="442"/>
                  </a:lnTo>
                  <a:lnTo>
                    <a:pt x="702" y="446"/>
                  </a:lnTo>
                  <a:lnTo>
                    <a:pt x="717" y="449"/>
                  </a:lnTo>
                  <a:lnTo>
                    <a:pt x="733" y="450"/>
                  </a:lnTo>
                  <a:lnTo>
                    <a:pt x="749" y="452"/>
                  </a:lnTo>
                  <a:lnTo>
                    <a:pt x="765" y="450"/>
                  </a:lnTo>
                  <a:lnTo>
                    <a:pt x="776" y="447"/>
                  </a:lnTo>
                  <a:lnTo>
                    <a:pt x="787" y="445"/>
                  </a:lnTo>
                  <a:lnTo>
                    <a:pt x="799" y="443"/>
                  </a:lnTo>
                  <a:lnTo>
                    <a:pt x="811" y="443"/>
                  </a:lnTo>
                  <a:lnTo>
                    <a:pt x="823" y="445"/>
                  </a:lnTo>
                  <a:lnTo>
                    <a:pt x="834" y="448"/>
                  </a:lnTo>
                  <a:lnTo>
                    <a:pt x="845" y="452"/>
                  </a:lnTo>
                  <a:lnTo>
                    <a:pt x="854" y="457"/>
                  </a:lnTo>
                  <a:lnTo>
                    <a:pt x="860" y="465"/>
                  </a:lnTo>
                  <a:lnTo>
                    <a:pt x="859" y="476"/>
                  </a:lnTo>
                  <a:lnTo>
                    <a:pt x="857" y="485"/>
                  </a:lnTo>
                  <a:lnTo>
                    <a:pt x="860" y="495"/>
                  </a:lnTo>
                  <a:lnTo>
                    <a:pt x="854" y="507"/>
                  </a:lnTo>
                  <a:lnTo>
                    <a:pt x="847" y="516"/>
                  </a:lnTo>
                  <a:lnTo>
                    <a:pt x="837" y="524"/>
                  </a:lnTo>
                  <a:lnTo>
                    <a:pt x="825" y="530"/>
                  </a:lnTo>
                  <a:lnTo>
                    <a:pt x="812" y="534"/>
                  </a:lnTo>
                  <a:lnTo>
                    <a:pt x="799" y="537"/>
                  </a:lnTo>
                  <a:lnTo>
                    <a:pt x="785" y="539"/>
                  </a:lnTo>
                  <a:lnTo>
                    <a:pt x="771" y="540"/>
                  </a:lnTo>
                  <a:lnTo>
                    <a:pt x="769" y="547"/>
                  </a:lnTo>
                  <a:lnTo>
                    <a:pt x="766" y="554"/>
                  </a:lnTo>
                  <a:lnTo>
                    <a:pt x="762" y="560"/>
                  </a:lnTo>
                  <a:lnTo>
                    <a:pt x="756" y="564"/>
                  </a:lnTo>
                  <a:lnTo>
                    <a:pt x="740" y="568"/>
                  </a:lnTo>
                  <a:lnTo>
                    <a:pt x="723" y="569"/>
                  </a:lnTo>
                  <a:lnTo>
                    <a:pt x="706" y="569"/>
                  </a:lnTo>
                  <a:lnTo>
                    <a:pt x="689" y="568"/>
                  </a:lnTo>
                  <a:lnTo>
                    <a:pt x="672" y="567"/>
                  </a:lnTo>
                  <a:lnTo>
                    <a:pt x="656" y="563"/>
                  </a:lnTo>
                  <a:lnTo>
                    <a:pt x="640" y="560"/>
                  </a:lnTo>
                  <a:lnTo>
                    <a:pt x="625" y="555"/>
                  </a:lnTo>
                  <a:lnTo>
                    <a:pt x="623" y="555"/>
                  </a:lnTo>
                  <a:lnTo>
                    <a:pt x="623" y="555"/>
                  </a:lnTo>
                  <a:lnTo>
                    <a:pt x="623" y="555"/>
                  </a:lnTo>
                  <a:lnTo>
                    <a:pt x="623" y="556"/>
                  </a:lnTo>
                  <a:lnTo>
                    <a:pt x="622" y="576"/>
                  </a:lnTo>
                  <a:lnTo>
                    <a:pt x="623" y="595"/>
                  </a:lnTo>
                  <a:lnTo>
                    <a:pt x="626" y="614"/>
                  </a:lnTo>
                  <a:lnTo>
                    <a:pt x="632" y="631"/>
                  </a:lnTo>
                  <a:lnTo>
                    <a:pt x="636" y="639"/>
                  </a:lnTo>
                  <a:lnTo>
                    <a:pt x="641" y="646"/>
                  </a:lnTo>
                  <a:lnTo>
                    <a:pt x="645" y="654"/>
                  </a:lnTo>
                  <a:lnTo>
                    <a:pt x="650" y="661"/>
                  </a:lnTo>
                  <a:lnTo>
                    <a:pt x="655" y="669"/>
                  </a:lnTo>
                  <a:lnTo>
                    <a:pt x="659" y="676"/>
                  </a:lnTo>
                  <a:lnTo>
                    <a:pt x="663" y="684"/>
                  </a:lnTo>
                  <a:lnTo>
                    <a:pt x="666" y="692"/>
                  </a:lnTo>
                  <a:lnTo>
                    <a:pt x="665" y="700"/>
                  </a:lnTo>
                  <a:lnTo>
                    <a:pt x="661" y="707"/>
                  </a:lnTo>
                  <a:lnTo>
                    <a:pt x="659" y="715"/>
                  </a:lnTo>
                  <a:lnTo>
                    <a:pt x="661" y="722"/>
                  </a:lnTo>
                  <a:lnTo>
                    <a:pt x="674" y="740"/>
                  </a:lnTo>
                  <a:lnTo>
                    <a:pt x="687" y="758"/>
                  </a:lnTo>
                  <a:lnTo>
                    <a:pt x="700" y="776"/>
                  </a:lnTo>
                  <a:lnTo>
                    <a:pt x="711" y="795"/>
                  </a:lnTo>
                  <a:lnTo>
                    <a:pt x="724" y="812"/>
                  </a:lnTo>
                  <a:lnTo>
                    <a:pt x="736" y="830"/>
                  </a:lnTo>
                  <a:lnTo>
                    <a:pt x="748" y="849"/>
                  </a:lnTo>
                  <a:lnTo>
                    <a:pt x="761" y="867"/>
                  </a:lnTo>
                  <a:lnTo>
                    <a:pt x="772" y="884"/>
                  </a:lnTo>
                  <a:lnTo>
                    <a:pt x="785" y="903"/>
                  </a:lnTo>
                  <a:lnTo>
                    <a:pt x="796" y="921"/>
                  </a:lnTo>
                  <a:lnTo>
                    <a:pt x="809" y="940"/>
                  </a:lnTo>
                  <a:lnTo>
                    <a:pt x="821" y="958"/>
                  </a:lnTo>
                  <a:lnTo>
                    <a:pt x="833" y="975"/>
                  </a:lnTo>
                  <a:lnTo>
                    <a:pt x="845" y="994"/>
                  </a:lnTo>
                  <a:lnTo>
                    <a:pt x="857" y="1012"/>
                  </a:lnTo>
                  <a:lnTo>
                    <a:pt x="864" y="1022"/>
                  </a:lnTo>
                  <a:lnTo>
                    <a:pt x="870" y="1033"/>
                  </a:lnTo>
                  <a:lnTo>
                    <a:pt x="877" y="1043"/>
                  </a:lnTo>
                  <a:lnTo>
                    <a:pt x="884" y="1054"/>
                  </a:lnTo>
                  <a:lnTo>
                    <a:pt x="890" y="1064"/>
                  </a:lnTo>
                  <a:lnTo>
                    <a:pt x="894" y="1074"/>
                  </a:lnTo>
                  <a:lnTo>
                    <a:pt x="900" y="1085"/>
                  </a:lnTo>
                  <a:lnTo>
                    <a:pt x="904" y="1096"/>
                  </a:lnTo>
                  <a:lnTo>
                    <a:pt x="899" y="1100"/>
                  </a:lnTo>
                  <a:lnTo>
                    <a:pt x="893" y="1102"/>
                  </a:lnTo>
                  <a:lnTo>
                    <a:pt x="889" y="1104"/>
                  </a:lnTo>
                  <a:lnTo>
                    <a:pt x="883" y="1108"/>
                  </a:lnTo>
                  <a:lnTo>
                    <a:pt x="883" y="1108"/>
                  </a:lnTo>
                  <a:lnTo>
                    <a:pt x="884" y="1108"/>
                  </a:lnTo>
                  <a:lnTo>
                    <a:pt x="885" y="1109"/>
                  </a:lnTo>
                  <a:lnTo>
                    <a:pt x="885" y="1109"/>
                  </a:lnTo>
                  <a:lnTo>
                    <a:pt x="900" y="1112"/>
                  </a:lnTo>
                  <a:lnTo>
                    <a:pt x="917" y="1115"/>
                  </a:lnTo>
                  <a:lnTo>
                    <a:pt x="937" y="1116"/>
                  </a:lnTo>
                  <a:lnTo>
                    <a:pt x="958" y="1117"/>
                  </a:lnTo>
                  <a:lnTo>
                    <a:pt x="975" y="1117"/>
                  </a:lnTo>
                  <a:lnTo>
                    <a:pt x="990" y="1118"/>
                  </a:lnTo>
                  <a:lnTo>
                    <a:pt x="999" y="1119"/>
                  </a:lnTo>
                  <a:lnTo>
                    <a:pt x="1002" y="1120"/>
                  </a:lnTo>
                  <a:lnTo>
                    <a:pt x="991" y="1126"/>
                  </a:lnTo>
                  <a:lnTo>
                    <a:pt x="980" y="1131"/>
                  </a:lnTo>
                  <a:lnTo>
                    <a:pt x="969" y="1136"/>
                  </a:lnTo>
                  <a:lnTo>
                    <a:pt x="959" y="1142"/>
                  </a:lnTo>
                  <a:lnTo>
                    <a:pt x="949" y="1148"/>
                  </a:lnTo>
                  <a:lnTo>
                    <a:pt x="937" y="1153"/>
                  </a:lnTo>
                  <a:lnTo>
                    <a:pt x="927" y="1157"/>
                  </a:lnTo>
                  <a:lnTo>
                    <a:pt x="915" y="1162"/>
                  </a:lnTo>
                  <a:lnTo>
                    <a:pt x="916" y="1165"/>
                  </a:lnTo>
                  <a:lnTo>
                    <a:pt x="919" y="1169"/>
                  </a:lnTo>
                  <a:lnTo>
                    <a:pt x="921" y="1173"/>
                  </a:lnTo>
                  <a:lnTo>
                    <a:pt x="920" y="1177"/>
                  </a:lnTo>
                  <a:lnTo>
                    <a:pt x="915" y="1180"/>
                  </a:lnTo>
                  <a:lnTo>
                    <a:pt x="910" y="1184"/>
                  </a:lnTo>
                  <a:lnTo>
                    <a:pt x="905" y="1187"/>
                  </a:lnTo>
                  <a:lnTo>
                    <a:pt x="900" y="1189"/>
                  </a:lnTo>
                  <a:lnTo>
                    <a:pt x="894" y="1192"/>
                  </a:lnTo>
                  <a:lnTo>
                    <a:pt x="889" y="1194"/>
                  </a:lnTo>
                  <a:lnTo>
                    <a:pt x="883" y="1195"/>
                  </a:lnTo>
                  <a:lnTo>
                    <a:pt x="877" y="1196"/>
                  </a:lnTo>
                  <a:lnTo>
                    <a:pt x="870" y="1189"/>
                  </a:lnTo>
                  <a:lnTo>
                    <a:pt x="863" y="1184"/>
                  </a:lnTo>
                  <a:lnTo>
                    <a:pt x="856" y="1177"/>
                  </a:lnTo>
                  <a:lnTo>
                    <a:pt x="849" y="1170"/>
                  </a:lnTo>
                  <a:lnTo>
                    <a:pt x="842" y="1164"/>
                  </a:lnTo>
                  <a:lnTo>
                    <a:pt x="837" y="1157"/>
                  </a:lnTo>
                  <a:lnTo>
                    <a:pt x="830" y="1150"/>
                  </a:lnTo>
                  <a:lnTo>
                    <a:pt x="824" y="1143"/>
                  </a:lnTo>
                  <a:lnTo>
                    <a:pt x="822" y="1144"/>
                  </a:lnTo>
                  <a:lnTo>
                    <a:pt x="819" y="1147"/>
                  </a:lnTo>
                  <a:lnTo>
                    <a:pt x="818" y="1148"/>
                  </a:lnTo>
                  <a:lnTo>
                    <a:pt x="817" y="1150"/>
                  </a:lnTo>
                  <a:lnTo>
                    <a:pt x="807" y="1148"/>
                  </a:lnTo>
                  <a:lnTo>
                    <a:pt x="798" y="1144"/>
                  </a:lnTo>
                  <a:lnTo>
                    <a:pt x="788" y="1140"/>
                  </a:lnTo>
                  <a:lnTo>
                    <a:pt x="780" y="1134"/>
                  </a:lnTo>
                  <a:lnTo>
                    <a:pt x="772" y="1128"/>
                  </a:lnTo>
                  <a:lnTo>
                    <a:pt x="764" y="1124"/>
                  </a:lnTo>
                  <a:lnTo>
                    <a:pt x="755" y="1118"/>
                  </a:lnTo>
                  <a:lnTo>
                    <a:pt x="747" y="1113"/>
                  </a:lnTo>
                  <a:lnTo>
                    <a:pt x="726" y="1102"/>
                  </a:lnTo>
                  <a:lnTo>
                    <a:pt x="706" y="1090"/>
                  </a:lnTo>
                  <a:lnTo>
                    <a:pt x="686" y="1078"/>
                  </a:lnTo>
                  <a:lnTo>
                    <a:pt x="666" y="1065"/>
                  </a:lnTo>
                  <a:lnTo>
                    <a:pt x="647" y="1052"/>
                  </a:lnTo>
                  <a:lnTo>
                    <a:pt x="627" y="1039"/>
                  </a:lnTo>
                  <a:lnTo>
                    <a:pt x="608" y="1024"/>
                  </a:lnTo>
                  <a:lnTo>
                    <a:pt x="591" y="1008"/>
                  </a:lnTo>
                  <a:lnTo>
                    <a:pt x="569" y="983"/>
                  </a:lnTo>
                  <a:lnTo>
                    <a:pt x="550" y="959"/>
                  </a:lnTo>
                  <a:lnTo>
                    <a:pt x="532" y="934"/>
                  </a:lnTo>
                  <a:lnTo>
                    <a:pt x="515" y="909"/>
                  </a:lnTo>
                  <a:lnTo>
                    <a:pt x="501" y="882"/>
                  </a:lnTo>
                  <a:lnTo>
                    <a:pt x="487" y="856"/>
                  </a:lnTo>
                  <a:lnTo>
                    <a:pt x="477" y="828"/>
                  </a:lnTo>
                  <a:lnTo>
                    <a:pt x="467" y="799"/>
                  </a:lnTo>
                  <a:lnTo>
                    <a:pt x="463" y="804"/>
                  </a:lnTo>
                  <a:lnTo>
                    <a:pt x="459" y="812"/>
                  </a:lnTo>
                  <a:lnTo>
                    <a:pt x="453" y="822"/>
                  </a:lnTo>
                  <a:lnTo>
                    <a:pt x="445" y="836"/>
                  </a:lnTo>
                  <a:lnTo>
                    <a:pt x="436" y="852"/>
                  </a:lnTo>
                  <a:lnTo>
                    <a:pt x="425" y="869"/>
                  </a:lnTo>
                  <a:lnTo>
                    <a:pt x="413" y="889"/>
                  </a:lnTo>
                  <a:lnTo>
                    <a:pt x="399" y="911"/>
                  </a:lnTo>
                  <a:lnTo>
                    <a:pt x="384" y="933"/>
                  </a:lnTo>
                  <a:lnTo>
                    <a:pt x="366" y="956"/>
                  </a:lnTo>
                  <a:lnTo>
                    <a:pt x="348" y="979"/>
                  </a:lnTo>
                  <a:lnTo>
                    <a:pt x="328" y="1002"/>
                  </a:lnTo>
                  <a:lnTo>
                    <a:pt x="308" y="1026"/>
                  </a:lnTo>
                  <a:lnTo>
                    <a:pt x="285" y="1049"/>
                  </a:lnTo>
                  <a:lnTo>
                    <a:pt x="260" y="1071"/>
                  </a:lnTo>
                  <a:lnTo>
                    <a:pt x="234" y="1092"/>
                  </a:lnTo>
                  <a:lnTo>
                    <a:pt x="222" y="1101"/>
                  </a:lnTo>
                  <a:lnTo>
                    <a:pt x="210" y="1109"/>
                  </a:lnTo>
                  <a:lnTo>
                    <a:pt x="198" y="1118"/>
                  </a:lnTo>
                  <a:lnTo>
                    <a:pt x="187" y="1127"/>
                  </a:lnTo>
                  <a:lnTo>
                    <a:pt x="175" y="1136"/>
                  </a:lnTo>
                  <a:lnTo>
                    <a:pt x="164" y="1146"/>
                  </a:lnTo>
                  <a:lnTo>
                    <a:pt x="153" y="1156"/>
                  </a:lnTo>
                  <a:lnTo>
                    <a:pt x="143" y="1166"/>
                  </a:lnTo>
                  <a:lnTo>
                    <a:pt x="135" y="1169"/>
                  </a:lnTo>
                  <a:lnTo>
                    <a:pt x="127" y="1166"/>
                  </a:lnTo>
                  <a:lnTo>
                    <a:pt x="120" y="1163"/>
                  </a:lnTo>
                  <a:lnTo>
                    <a:pt x="112" y="1159"/>
                  </a:lnTo>
                  <a:lnTo>
                    <a:pt x="115" y="1164"/>
                  </a:lnTo>
                  <a:lnTo>
                    <a:pt x="124" y="1172"/>
                  </a:lnTo>
                  <a:lnTo>
                    <a:pt x="136" y="1181"/>
                  </a:lnTo>
                  <a:lnTo>
                    <a:pt x="150" y="1192"/>
                  </a:lnTo>
                  <a:lnTo>
                    <a:pt x="164" y="1202"/>
                  </a:lnTo>
                  <a:lnTo>
                    <a:pt x="175" y="1210"/>
                  </a:lnTo>
                  <a:lnTo>
                    <a:pt x="184" y="1216"/>
                  </a:lnTo>
                  <a:lnTo>
                    <a:pt x="188" y="1219"/>
                  </a:lnTo>
                  <a:lnTo>
                    <a:pt x="176" y="1219"/>
                  </a:lnTo>
                  <a:lnTo>
                    <a:pt x="165" y="1218"/>
                  </a:lnTo>
                  <a:lnTo>
                    <a:pt x="153" y="1217"/>
                  </a:lnTo>
                  <a:lnTo>
                    <a:pt x="143" y="1216"/>
                  </a:lnTo>
                  <a:lnTo>
                    <a:pt x="131" y="1216"/>
                  </a:lnTo>
                  <a:lnTo>
                    <a:pt x="120" y="1215"/>
                  </a:lnTo>
                  <a:lnTo>
                    <a:pt x="109" y="1214"/>
                  </a:lnTo>
                  <a:lnTo>
                    <a:pt x="98" y="1214"/>
                  </a:lnTo>
                  <a:lnTo>
                    <a:pt x="93" y="1211"/>
                  </a:lnTo>
                  <a:lnTo>
                    <a:pt x="89" y="1208"/>
                  </a:lnTo>
                  <a:lnTo>
                    <a:pt x="84" y="1205"/>
                  </a:lnTo>
                  <a:lnTo>
                    <a:pt x="81" y="1201"/>
                  </a:lnTo>
                  <a:lnTo>
                    <a:pt x="76" y="1199"/>
                  </a:lnTo>
                  <a:lnTo>
                    <a:pt x="72" y="1195"/>
                  </a:lnTo>
                  <a:lnTo>
                    <a:pt x="68" y="1194"/>
                  </a:lnTo>
                  <a:lnTo>
                    <a:pt x="62" y="1193"/>
                  </a:lnTo>
                  <a:lnTo>
                    <a:pt x="54" y="1194"/>
                  </a:lnTo>
                  <a:lnTo>
                    <a:pt x="45" y="1194"/>
                  </a:lnTo>
                  <a:lnTo>
                    <a:pt x="37" y="1195"/>
                  </a:lnTo>
                  <a:lnTo>
                    <a:pt x="33" y="1195"/>
                  </a:lnTo>
                  <a:lnTo>
                    <a:pt x="32" y="1194"/>
                  </a:lnTo>
                  <a:lnTo>
                    <a:pt x="28" y="1191"/>
                  </a:lnTo>
                  <a:lnTo>
                    <a:pt x="22" y="1187"/>
                  </a:lnTo>
                  <a:lnTo>
                    <a:pt x="16" y="1181"/>
                  </a:lnTo>
                  <a:lnTo>
                    <a:pt x="9" y="1177"/>
                  </a:lnTo>
                  <a:lnTo>
                    <a:pt x="4" y="1172"/>
                  </a:lnTo>
                  <a:lnTo>
                    <a:pt x="1" y="1169"/>
                  </a:lnTo>
                  <a:lnTo>
                    <a:pt x="0" y="1166"/>
                  </a:lnTo>
                  <a:lnTo>
                    <a:pt x="2" y="1151"/>
                  </a:lnTo>
                  <a:lnTo>
                    <a:pt x="9" y="1138"/>
                  </a:lnTo>
                  <a:lnTo>
                    <a:pt x="18" y="1126"/>
                  </a:lnTo>
                  <a:lnTo>
                    <a:pt x="28" y="1113"/>
                  </a:lnTo>
                  <a:lnTo>
                    <a:pt x="24" y="1110"/>
                  </a:lnTo>
                  <a:lnTo>
                    <a:pt x="21" y="1107"/>
                  </a:lnTo>
                  <a:lnTo>
                    <a:pt x="18" y="1104"/>
                  </a:lnTo>
                  <a:lnTo>
                    <a:pt x="16" y="1101"/>
                  </a:lnTo>
                  <a:lnTo>
                    <a:pt x="21" y="1093"/>
                  </a:lnTo>
                  <a:lnTo>
                    <a:pt x="25" y="1085"/>
                  </a:lnTo>
                  <a:lnTo>
                    <a:pt x="32" y="1077"/>
                  </a:lnTo>
                  <a:lnTo>
                    <a:pt x="39" y="1070"/>
                  </a:lnTo>
                  <a:lnTo>
                    <a:pt x="46" y="1062"/>
                  </a:lnTo>
                  <a:lnTo>
                    <a:pt x="53" y="1055"/>
                  </a:lnTo>
                  <a:lnTo>
                    <a:pt x="60" y="1047"/>
                  </a:lnTo>
                  <a:lnTo>
                    <a:pt x="67" y="1039"/>
                  </a:lnTo>
                  <a:lnTo>
                    <a:pt x="82" y="1016"/>
                  </a:lnTo>
                  <a:lnTo>
                    <a:pt x="96" y="993"/>
                  </a:lnTo>
                  <a:lnTo>
                    <a:pt x="111" y="968"/>
                  </a:lnTo>
                  <a:lnTo>
                    <a:pt x="126" y="945"/>
                  </a:lnTo>
                  <a:lnTo>
                    <a:pt x="139" y="922"/>
                  </a:lnTo>
                  <a:lnTo>
                    <a:pt x="153" y="898"/>
                  </a:lnTo>
                  <a:lnTo>
                    <a:pt x="166" y="874"/>
                  </a:lnTo>
                  <a:lnTo>
                    <a:pt x="177" y="850"/>
                  </a:lnTo>
                  <a:lnTo>
                    <a:pt x="179" y="848"/>
                  </a:lnTo>
                  <a:lnTo>
                    <a:pt x="180" y="844"/>
                  </a:lnTo>
                  <a:lnTo>
                    <a:pt x="181" y="842"/>
                  </a:lnTo>
                  <a:lnTo>
                    <a:pt x="181" y="838"/>
                  </a:lnTo>
                  <a:lnTo>
                    <a:pt x="161" y="837"/>
                  </a:lnTo>
                  <a:lnTo>
                    <a:pt x="143" y="837"/>
                  </a:lnTo>
                  <a:lnTo>
                    <a:pt x="123" y="836"/>
                  </a:lnTo>
                  <a:lnTo>
                    <a:pt x="104" y="836"/>
                  </a:lnTo>
                  <a:lnTo>
                    <a:pt x="84" y="835"/>
                  </a:lnTo>
                  <a:lnTo>
                    <a:pt x="64" y="835"/>
                  </a:lnTo>
                  <a:lnTo>
                    <a:pt x="45" y="835"/>
                  </a:lnTo>
                  <a:lnTo>
                    <a:pt x="26" y="835"/>
                  </a:lnTo>
                  <a:lnTo>
                    <a:pt x="25" y="835"/>
                  </a:lnTo>
                  <a:lnTo>
                    <a:pt x="25" y="834"/>
                  </a:lnTo>
                  <a:lnTo>
                    <a:pt x="24" y="834"/>
                  </a:lnTo>
                  <a:lnTo>
                    <a:pt x="24" y="834"/>
                  </a:lnTo>
                  <a:lnTo>
                    <a:pt x="26" y="823"/>
                  </a:lnTo>
                  <a:lnTo>
                    <a:pt x="25" y="812"/>
                  </a:lnTo>
                  <a:lnTo>
                    <a:pt x="25" y="800"/>
                  </a:lnTo>
                  <a:lnTo>
                    <a:pt x="26" y="788"/>
                  </a:lnTo>
                  <a:lnTo>
                    <a:pt x="28" y="754"/>
                  </a:lnTo>
                  <a:lnTo>
                    <a:pt x="30" y="721"/>
                  </a:lnTo>
                  <a:lnTo>
                    <a:pt x="31" y="688"/>
                  </a:lnTo>
                  <a:lnTo>
                    <a:pt x="32" y="654"/>
                  </a:lnTo>
                  <a:lnTo>
                    <a:pt x="39" y="653"/>
                  </a:lnTo>
                  <a:lnTo>
                    <a:pt x="46" y="652"/>
                  </a:lnTo>
                  <a:lnTo>
                    <a:pt x="53" y="652"/>
                  </a:lnTo>
                  <a:lnTo>
                    <a:pt x="60" y="652"/>
                  </a:lnTo>
                  <a:lnTo>
                    <a:pt x="72" y="652"/>
                  </a:lnTo>
                  <a:lnTo>
                    <a:pt x="84" y="653"/>
                  </a:lnTo>
                  <a:lnTo>
                    <a:pt x="97" y="653"/>
                  </a:lnTo>
                  <a:lnTo>
                    <a:pt x="108" y="653"/>
                  </a:lnTo>
                  <a:lnTo>
                    <a:pt x="121" y="653"/>
                  </a:lnTo>
                  <a:lnTo>
                    <a:pt x="132" y="653"/>
                  </a:lnTo>
                  <a:lnTo>
                    <a:pt x="145" y="653"/>
                  </a:lnTo>
                  <a:lnTo>
                    <a:pt x="157" y="653"/>
                  </a:lnTo>
                  <a:lnTo>
                    <a:pt x="169" y="653"/>
                  </a:lnTo>
                  <a:lnTo>
                    <a:pt x="181" y="653"/>
                  </a:lnTo>
                  <a:lnTo>
                    <a:pt x="194" y="653"/>
                  </a:lnTo>
                  <a:lnTo>
                    <a:pt x="205" y="653"/>
                  </a:lnTo>
                  <a:lnTo>
                    <a:pt x="218" y="653"/>
                  </a:lnTo>
                  <a:lnTo>
                    <a:pt x="229" y="653"/>
                  </a:lnTo>
                  <a:lnTo>
                    <a:pt x="242" y="654"/>
                  </a:lnTo>
                  <a:lnTo>
                    <a:pt x="253" y="654"/>
                  </a:lnTo>
                  <a:lnTo>
                    <a:pt x="268" y="630"/>
                  </a:lnTo>
                  <a:lnTo>
                    <a:pt x="281" y="605"/>
                  </a:lnTo>
                  <a:lnTo>
                    <a:pt x="291" y="579"/>
                  </a:lnTo>
                  <a:lnTo>
                    <a:pt x="300" y="552"/>
                  </a:lnTo>
                  <a:lnTo>
                    <a:pt x="305" y="524"/>
                  </a:lnTo>
                  <a:lnTo>
                    <a:pt x="308" y="495"/>
                  </a:lnTo>
                  <a:lnTo>
                    <a:pt x="306" y="467"/>
                  </a:lnTo>
                  <a:lnTo>
                    <a:pt x="302" y="438"/>
                  </a:lnTo>
                  <a:lnTo>
                    <a:pt x="289" y="450"/>
                  </a:lnTo>
                  <a:lnTo>
                    <a:pt x="279" y="463"/>
                  </a:lnTo>
                  <a:lnTo>
                    <a:pt x="271" y="477"/>
                  </a:lnTo>
                  <a:lnTo>
                    <a:pt x="263" y="491"/>
                  </a:lnTo>
                  <a:lnTo>
                    <a:pt x="257" y="506"/>
                  </a:lnTo>
                  <a:lnTo>
                    <a:pt x="251" y="522"/>
                  </a:lnTo>
                  <a:lnTo>
                    <a:pt x="248" y="538"/>
                  </a:lnTo>
                  <a:lnTo>
                    <a:pt x="244" y="554"/>
                  </a:lnTo>
                  <a:lnTo>
                    <a:pt x="245" y="566"/>
                  </a:lnTo>
                  <a:lnTo>
                    <a:pt x="248" y="577"/>
                  </a:lnTo>
                  <a:lnTo>
                    <a:pt x="248" y="589"/>
                  </a:lnTo>
                  <a:lnTo>
                    <a:pt x="237" y="594"/>
                  </a:lnTo>
                  <a:lnTo>
                    <a:pt x="233" y="597"/>
                  </a:lnTo>
                  <a:lnTo>
                    <a:pt x="233" y="601"/>
                  </a:lnTo>
                  <a:lnTo>
                    <a:pt x="233" y="608"/>
                  </a:lnTo>
                  <a:lnTo>
                    <a:pt x="233" y="613"/>
                  </a:lnTo>
                  <a:lnTo>
                    <a:pt x="227" y="620"/>
                  </a:lnTo>
                  <a:lnTo>
                    <a:pt x="219" y="623"/>
                  </a:lnTo>
                  <a:lnTo>
                    <a:pt x="211" y="627"/>
                  </a:lnTo>
                  <a:lnTo>
                    <a:pt x="206" y="632"/>
                  </a:lnTo>
                  <a:lnTo>
                    <a:pt x="202" y="635"/>
                  </a:lnTo>
                  <a:lnTo>
                    <a:pt x="197" y="636"/>
                  </a:lnTo>
                  <a:lnTo>
                    <a:pt x="191" y="637"/>
                  </a:lnTo>
                  <a:lnTo>
                    <a:pt x="187" y="637"/>
                  </a:lnTo>
                  <a:lnTo>
                    <a:pt x="181" y="637"/>
                  </a:lnTo>
                  <a:lnTo>
                    <a:pt x="175" y="637"/>
                  </a:lnTo>
                  <a:lnTo>
                    <a:pt x="170" y="636"/>
                  </a:lnTo>
                  <a:lnTo>
                    <a:pt x="165" y="636"/>
                  </a:lnTo>
                  <a:lnTo>
                    <a:pt x="157" y="635"/>
                  </a:lnTo>
                  <a:lnTo>
                    <a:pt x="150" y="632"/>
                  </a:lnTo>
                  <a:lnTo>
                    <a:pt x="143" y="628"/>
                  </a:lnTo>
                  <a:lnTo>
                    <a:pt x="138" y="622"/>
                  </a:lnTo>
                  <a:lnTo>
                    <a:pt x="135" y="614"/>
                  </a:lnTo>
                  <a:lnTo>
                    <a:pt x="134" y="606"/>
                  </a:lnTo>
                  <a:lnTo>
                    <a:pt x="134" y="597"/>
                  </a:lnTo>
                  <a:lnTo>
                    <a:pt x="135" y="587"/>
                  </a:lnTo>
                  <a:lnTo>
                    <a:pt x="126" y="578"/>
                  </a:lnTo>
                  <a:lnTo>
                    <a:pt x="121" y="568"/>
                  </a:lnTo>
                  <a:lnTo>
                    <a:pt x="120" y="555"/>
                  </a:lnTo>
                  <a:lnTo>
                    <a:pt x="120" y="542"/>
                  </a:lnTo>
                  <a:lnTo>
                    <a:pt x="116" y="513"/>
                  </a:lnTo>
                  <a:lnTo>
                    <a:pt x="116" y="483"/>
                  </a:lnTo>
                  <a:lnTo>
                    <a:pt x="119" y="453"/>
                  </a:lnTo>
                  <a:lnTo>
                    <a:pt x="124" y="424"/>
                  </a:lnTo>
                  <a:lnTo>
                    <a:pt x="132" y="397"/>
                  </a:lnTo>
                  <a:lnTo>
                    <a:pt x="144" y="371"/>
                  </a:lnTo>
                  <a:lnTo>
                    <a:pt x="159" y="346"/>
                  </a:lnTo>
                  <a:lnTo>
                    <a:pt x="177" y="323"/>
                  </a:lnTo>
                  <a:lnTo>
                    <a:pt x="187" y="312"/>
                  </a:lnTo>
                  <a:lnTo>
                    <a:pt x="197" y="303"/>
                  </a:lnTo>
                  <a:lnTo>
                    <a:pt x="207" y="294"/>
                  </a:lnTo>
                  <a:lnTo>
                    <a:pt x="218" y="286"/>
                  </a:lnTo>
                  <a:lnTo>
                    <a:pt x="228" y="278"/>
                  </a:lnTo>
                  <a:lnTo>
                    <a:pt x="240" y="270"/>
                  </a:lnTo>
                  <a:lnTo>
                    <a:pt x="251" y="263"/>
                  </a:lnTo>
                  <a:lnTo>
                    <a:pt x="263" y="256"/>
                  </a:lnTo>
                  <a:lnTo>
                    <a:pt x="275" y="249"/>
                  </a:lnTo>
                  <a:lnTo>
                    <a:pt x="287" y="242"/>
                  </a:lnTo>
                  <a:lnTo>
                    <a:pt x="300" y="236"/>
                  </a:lnTo>
                  <a:lnTo>
                    <a:pt x="312" y="231"/>
                  </a:lnTo>
                  <a:lnTo>
                    <a:pt x="324" y="225"/>
                  </a:lnTo>
                  <a:lnTo>
                    <a:pt x="336" y="220"/>
                  </a:lnTo>
                  <a:lnTo>
                    <a:pt x="349" y="214"/>
                  </a:lnTo>
                  <a:lnTo>
                    <a:pt x="362" y="210"/>
                  </a:lnTo>
                  <a:lnTo>
                    <a:pt x="366" y="209"/>
                  </a:lnTo>
                  <a:lnTo>
                    <a:pt x="371" y="206"/>
                  </a:lnTo>
                  <a:lnTo>
                    <a:pt x="376" y="205"/>
                  </a:lnTo>
                  <a:lnTo>
                    <a:pt x="380" y="204"/>
                  </a:lnTo>
                  <a:lnTo>
                    <a:pt x="385" y="202"/>
                  </a:lnTo>
                  <a:lnTo>
                    <a:pt x="389" y="201"/>
                  </a:lnTo>
                  <a:lnTo>
                    <a:pt x="394" y="199"/>
                  </a:lnTo>
                  <a:lnTo>
                    <a:pt x="399" y="198"/>
                  </a:lnTo>
                  <a:lnTo>
                    <a:pt x="401" y="182"/>
                  </a:lnTo>
                  <a:lnTo>
                    <a:pt x="402" y="166"/>
                  </a:lnTo>
                  <a:lnTo>
                    <a:pt x="402" y="151"/>
                  </a:lnTo>
                  <a:lnTo>
                    <a:pt x="404" y="135"/>
                  </a:lnTo>
                  <a:lnTo>
                    <a:pt x="398" y="134"/>
                  </a:lnTo>
                  <a:lnTo>
                    <a:pt x="389" y="133"/>
                  </a:lnTo>
                  <a:lnTo>
                    <a:pt x="383" y="130"/>
                  </a:lnTo>
                  <a:lnTo>
                    <a:pt x="376" y="127"/>
                  </a:lnTo>
                  <a:lnTo>
                    <a:pt x="370" y="123"/>
                  </a:lnTo>
                  <a:lnTo>
                    <a:pt x="364" y="119"/>
                  </a:lnTo>
                  <a:lnTo>
                    <a:pt x="361" y="113"/>
                  </a:lnTo>
                  <a:lnTo>
                    <a:pt x="357" y="106"/>
                  </a:lnTo>
                  <a:lnTo>
                    <a:pt x="357" y="102"/>
                  </a:lnTo>
                  <a:lnTo>
                    <a:pt x="357" y="96"/>
                  </a:lnTo>
                  <a:lnTo>
                    <a:pt x="360" y="91"/>
                  </a:lnTo>
                  <a:lnTo>
                    <a:pt x="363" y="88"/>
                  </a:lnTo>
                  <a:lnTo>
                    <a:pt x="366" y="84"/>
                  </a:lnTo>
                  <a:lnTo>
                    <a:pt x="371" y="82"/>
                  </a:lnTo>
                  <a:lnTo>
                    <a:pt x="376" y="80"/>
                  </a:lnTo>
                  <a:lnTo>
                    <a:pt x="380" y="79"/>
                  </a:lnTo>
                  <a:lnTo>
                    <a:pt x="385" y="76"/>
                  </a:lnTo>
                  <a:lnTo>
                    <a:pt x="389" y="75"/>
                  </a:lnTo>
                  <a:lnTo>
                    <a:pt x="394" y="74"/>
                  </a:lnTo>
                  <a:lnTo>
                    <a:pt x="399" y="73"/>
                  </a:lnTo>
                  <a:lnTo>
                    <a:pt x="399" y="56"/>
                  </a:lnTo>
                  <a:lnTo>
                    <a:pt x="402" y="39"/>
                  </a:lnTo>
                  <a:lnTo>
                    <a:pt x="409" y="25"/>
                  </a:lnTo>
                  <a:lnTo>
                    <a:pt x="423" y="14"/>
                  </a:lnTo>
                  <a:lnTo>
                    <a:pt x="436" y="8"/>
                  </a:lnTo>
                  <a:lnTo>
                    <a:pt x="448" y="4"/>
                  </a:lnTo>
                  <a:lnTo>
                    <a:pt x="462" y="1"/>
                  </a:lnTo>
                  <a:lnTo>
                    <a:pt x="476" y="0"/>
                  </a:lnTo>
                  <a:lnTo>
                    <a:pt x="490" y="0"/>
                  </a:lnTo>
                  <a:lnTo>
                    <a:pt x="504" y="1"/>
                  </a:lnTo>
                  <a:lnTo>
                    <a:pt x="517" y="4"/>
                  </a:lnTo>
                  <a:lnTo>
                    <a:pt x="530" y="7"/>
                  </a:lnTo>
                  <a:lnTo>
                    <a:pt x="536" y="11"/>
                  </a:lnTo>
                  <a:lnTo>
                    <a:pt x="543" y="14"/>
                  </a:lnTo>
                  <a:lnTo>
                    <a:pt x="547" y="20"/>
                  </a:lnTo>
                  <a:lnTo>
                    <a:pt x="55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3872" y="2222"/>
              <a:ext cx="17" cy="14"/>
            </a:xfrm>
            <a:custGeom>
              <a:avLst/>
              <a:gdLst>
                <a:gd name="T0" fmla="*/ 33 w 33"/>
                <a:gd name="T1" fmla="*/ 20 h 28"/>
                <a:gd name="T2" fmla="*/ 32 w 33"/>
                <a:gd name="T3" fmla="*/ 23 h 28"/>
                <a:gd name="T4" fmla="*/ 30 w 33"/>
                <a:gd name="T5" fmla="*/ 25 h 28"/>
                <a:gd name="T6" fmla="*/ 26 w 33"/>
                <a:gd name="T7" fmla="*/ 26 h 28"/>
                <a:gd name="T8" fmla="*/ 24 w 33"/>
                <a:gd name="T9" fmla="*/ 28 h 28"/>
                <a:gd name="T10" fmla="*/ 20 w 33"/>
                <a:gd name="T11" fmla="*/ 20 h 28"/>
                <a:gd name="T12" fmla="*/ 14 w 33"/>
                <a:gd name="T13" fmla="*/ 13 h 28"/>
                <a:gd name="T14" fmla="*/ 8 w 33"/>
                <a:gd name="T15" fmla="*/ 7 h 28"/>
                <a:gd name="T16" fmla="*/ 0 w 33"/>
                <a:gd name="T17" fmla="*/ 0 h 28"/>
                <a:gd name="T18" fmla="*/ 9 w 33"/>
                <a:gd name="T19" fmla="*/ 3 h 28"/>
                <a:gd name="T20" fmla="*/ 18 w 33"/>
                <a:gd name="T21" fmla="*/ 7 h 28"/>
                <a:gd name="T22" fmla="*/ 26 w 33"/>
                <a:gd name="T23" fmla="*/ 12 h 28"/>
                <a:gd name="T24" fmla="*/ 33 w 33"/>
                <a:gd name="T25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8">
                  <a:moveTo>
                    <a:pt x="33" y="20"/>
                  </a:moveTo>
                  <a:lnTo>
                    <a:pt x="32" y="23"/>
                  </a:lnTo>
                  <a:lnTo>
                    <a:pt x="30" y="25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20" y="20"/>
                  </a:lnTo>
                  <a:lnTo>
                    <a:pt x="14" y="13"/>
                  </a:lnTo>
                  <a:lnTo>
                    <a:pt x="8" y="7"/>
                  </a:lnTo>
                  <a:lnTo>
                    <a:pt x="0" y="0"/>
                  </a:lnTo>
                  <a:lnTo>
                    <a:pt x="9" y="3"/>
                  </a:lnTo>
                  <a:lnTo>
                    <a:pt x="18" y="7"/>
                  </a:lnTo>
                  <a:lnTo>
                    <a:pt x="26" y="12"/>
                  </a:lnTo>
                  <a:lnTo>
                    <a:pt x="3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3826" y="2240"/>
              <a:ext cx="67" cy="10"/>
            </a:xfrm>
            <a:custGeom>
              <a:avLst/>
              <a:gdLst>
                <a:gd name="T0" fmla="*/ 135 w 135"/>
                <a:gd name="T1" fmla="*/ 12 h 20"/>
                <a:gd name="T2" fmla="*/ 118 w 135"/>
                <a:gd name="T3" fmla="*/ 10 h 20"/>
                <a:gd name="T4" fmla="*/ 101 w 135"/>
                <a:gd name="T5" fmla="*/ 8 h 20"/>
                <a:gd name="T6" fmla="*/ 84 w 135"/>
                <a:gd name="T7" fmla="*/ 8 h 20"/>
                <a:gd name="T8" fmla="*/ 67 w 135"/>
                <a:gd name="T9" fmla="*/ 8 h 20"/>
                <a:gd name="T10" fmla="*/ 49 w 135"/>
                <a:gd name="T11" fmla="*/ 11 h 20"/>
                <a:gd name="T12" fmla="*/ 32 w 135"/>
                <a:gd name="T13" fmla="*/ 13 h 20"/>
                <a:gd name="T14" fmla="*/ 16 w 135"/>
                <a:gd name="T15" fmla="*/ 17 h 20"/>
                <a:gd name="T16" fmla="*/ 0 w 135"/>
                <a:gd name="T17" fmla="*/ 20 h 20"/>
                <a:gd name="T18" fmla="*/ 14 w 135"/>
                <a:gd name="T19" fmla="*/ 12 h 20"/>
                <a:gd name="T20" fmla="*/ 30 w 135"/>
                <a:gd name="T21" fmla="*/ 6 h 20"/>
                <a:gd name="T22" fmla="*/ 47 w 135"/>
                <a:gd name="T23" fmla="*/ 3 h 20"/>
                <a:gd name="T24" fmla="*/ 65 w 135"/>
                <a:gd name="T25" fmla="*/ 0 h 20"/>
                <a:gd name="T26" fmla="*/ 84 w 135"/>
                <a:gd name="T27" fmla="*/ 0 h 20"/>
                <a:gd name="T28" fmla="*/ 101 w 135"/>
                <a:gd name="T29" fmla="*/ 3 h 20"/>
                <a:gd name="T30" fmla="*/ 118 w 135"/>
                <a:gd name="T31" fmla="*/ 6 h 20"/>
                <a:gd name="T32" fmla="*/ 135 w 135"/>
                <a:gd name="T33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20">
                  <a:moveTo>
                    <a:pt x="135" y="12"/>
                  </a:moveTo>
                  <a:lnTo>
                    <a:pt x="118" y="10"/>
                  </a:lnTo>
                  <a:lnTo>
                    <a:pt x="101" y="8"/>
                  </a:lnTo>
                  <a:lnTo>
                    <a:pt x="84" y="8"/>
                  </a:lnTo>
                  <a:lnTo>
                    <a:pt x="67" y="8"/>
                  </a:lnTo>
                  <a:lnTo>
                    <a:pt x="49" y="11"/>
                  </a:lnTo>
                  <a:lnTo>
                    <a:pt x="32" y="13"/>
                  </a:lnTo>
                  <a:lnTo>
                    <a:pt x="16" y="17"/>
                  </a:lnTo>
                  <a:lnTo>
                    <a:pt x="0" y="20"/>
                  </a:lnTo>
                  <a:lnTo>
                    <a:pt x="14" y="12"/>
                  </a:lnTo>
                  <a:lnTo>
                    <a:pt x="30" y="6"/>
                  </a:lnTo>
                  <a:lnTo>
                    <a:pt x="47" y="3"/>
                  </a:lnTo>
                  <a:lnTo>
                    <a:pt x="65" y="0"/>
                  </a:lnTo>
                  <a:lnTo>
                    <a:pt x="84" y="0"/>
                  </a:lnTo>
                  <a:lnTo>
                    <a:pt x="101" y="3"/>
                  </a:lnTo>
                  <a:lnTo>
                    <a:pt x="118" y="6"/>
                  </a:lnTo>
                  <a:lnTo>
                    <a:pt x="135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3842" y="2316"/>
              <a:ext cx="52" cy="61"/>
            </a:xfrm>
            <a:custGeom>
              <a:avLst/>
              <a:gdLst>
                <a:gd name="T0" fmla="*/ 78 w 105"/>
                <a:gd name="T1" fmla="*/ 10 h 121"/>
                <a:gd name="T2" fmla="*/ 89 w 105"/>
                <a:gd name="T3" fmla="*/ 36 h 121"/>
                <a:gd name="T4" fmla="*/ 96 w 105"/>
                <a:gd name="T5" fmla="*/ 64 h 121"/>
                <a:gd name="T6" fmla="*/ 101 w 105"/>
                <a:gd name="T7" fmla="*/ 92 h 121"/>
                <a:gd name="T8" fmla="*/ 105 w 105"/>
                <a:gd name="T9" fmla="*/ 121 h 121"/>
                <a:gd name="T10" fmla="*/ 101 w 105"/>
                <a:gd name="T11" fmla="*/ 110 h 121"/>
                <a:gd name="T12" fmla="*/ 98 w 105"/>
                <a:gd name="T13" fmla="*/ 99 h 121"/>
                <a:gd name="T14" fmla="*/ 95 w 105"/>
                <a:gd name="T15" fmla="*/ 89 h 121"/>
                <a:gd name="T16" fmla="*/ 90 w 105"/>
                <a:gd name="T17" fmla="*/ 77 h 121"/>
                <a:gd name="T18" fmla="*/ 85 w 105"/>
                <a:gd name="T19" fmla="*/ 67 h 121"/>
                <a:gd name="T20" fmla="*/ 80 w 105"/>
                <a:gd name="T21" fmla="*/ 57 h 121"/>
                <a:gd name="T22" fmla="*/ 74 w 105"/>
                <a:gd name="T23" fmla="*/ 48 h 121"/>
                <a:gd name="T24" fmla="*/ 68 w 105"/>
                <a:gd name="T25" fmla="*/ 37 h 121"/>
                <a:gd name="T26" fmla="*/ 68 w 105"/>
                <a:gd name="T27" fmla="*/ 33 h 121"/>
                <a:gd name="T28" fmla="*/ 68 w 105"/>
                <a:gd name="T29" fmla="*/ 28 h 121"/>
                <a:gd name="T30" fmla="*/ 66 w 105"/>
                <a:gd name="T31" fmla="*/ 23 h 121"/>
                <a:gd name="T32" fmla="*/ 63 w 105"/>
                <a:gd name="T33" fmla="*/ 19 h 121"/>
                <a:gd name="T34" fmla="*/ 61 w 105"/>
                <a:gd name="T35" fmla="*/ 16 h 121"/>
                <a:gd name="T36" fmla="*/ 58 w 105"/>
                <a:gd name="T37" fmla="*/ 15 h 121"/>
                <a:gd name="T38" fmla="*/ 54 w 105"/>
                <a:gd name="T39" fmla="*/ 15 h 121"/>
                <a:gd name="T40" fmla="*/ 51 w 105"/>
                <a:gd name="T41" fmla="*/ 16 h 121"/>
                <a:gd name="T42" fmla="*/ 48 w 105"/>
                <a:gd name="T43" fmla="*/ 20 h 121"/>
                <a:gd name="T44" fmla="*/ 47 w 105"/>
                <a:gd name="T45" fmla="*/ 23 h 121"/>
                <a:gd name="T46" fmla="*/ 46 w 105"/>
                <a:gd name="T47" fmla="*/ 28 h 121"/>
                <a:gd name="T48" fmla="*/ 47 w 105"/>
                <a:gd name="T49" fmla="*/ 33 h 121"/>
                <a:gd name="T50" fmla="*/ 50 w 105"/>
                <a:gd name="T51" fmla="*/ 36 h 121"/>
                <a:gd name="T52" fmla="*/ 52 w 105"/>
                <a:gd name="T53" fmla="*/ 38 h 121"/>
                <a:gd name="T54" fmla="*/ 54 w 105"/>
                <a:gd name="T55" fmla="*/ 41 h 121"/>
                <a:gd name="T56" fmla="*/ 57 w 105"/>
                <a:gd name="T57" fmla="*/ 44 h 121"/>
                <a:gd name="T58" fmla="*/ 57 w 105"/>
                <a:gd name="T59" fmla="*/ 59 h 121"/>
                <a:gd name="T60" fmla="*/ 58 w 105"/>
                <a:gd name="T61" fmla="*/ 73 h 121"/>
                <a:gd name="T62" fmla="*/ 59 w 105"/>
                <a:gd name="T63" fmla="*/ 88 h 121"/>
                <a:gd name="T64" fmla="*/ 59 w 105"/>
                <a:gd name="T65" fmla="*/ 103 h 121"/>
                <a:gd name="T66" fmla="*/ 52 w 105"/>
                <a:gd name="T67" fmla="*/ 90 h 121"/>
                <a:gd name="T68" fmla="*/ 44 w 105"/>
                <a:gd name="T69" fmla="*/ 79 h 121"/>
                <a:gd name="T70" fmla="*/ 36 w 105"/>
                <a:gd name="T71" fmla="*/ 66 h 121"/>
                <a:gd name="T72" fmla="*/ 28 w 105"/>
                <a:gd name="T73" fmla="*/ 53 h 121"/>
                <a:gd name="T74" fmla="*/ 20 w 105"/>
                <a:gd name="T75" fmla="*/ 42 h 121"/>
                <a:gd name="T76" fmla="*/ 13 w 105"/>
                <a:gd name="T77" fmla="*/ 29 h 121"/>
                <a:gd name="T78" fmla="*/ 6 w 105"/>
                <a:gd name="T79" fmla="*/ 15 h 121"/>
                <a:gd name="T80" fmla="*/ 0 w 105"/>
                <a:gd name="T81" fmla="*/ 3 h 121"/>
                <a:gd name="T82" fmla="*/ 10 w 105"/>
                <a:gd name="T83" fmla="*/ 2 h 121"/>
                <a:gd name="T84" fmla="*/ 21 w 105"/>
                <a:gd name="T85" fmla="*/ 0 h 121"/>
                <a:gd name="T86" fmla="*/ 31 w 105"/>
                <a:gd name="T87" fmla="*/ 0 h 121"/>
                <a:gd name="T88" fmla="*/ 42 w 105"/>
                <a:gd name="T89" fmla="*/ 0 h 121"/>
                <a:gd name="T90" fmla="*/ 51 w 105"/>
                <a:gd name="T91" fmla="*/ 2 h 121"/>
                <a:gd name="T92" fmla="*/ 61 w 105"/>
                <a:gd name="T93" fmla="*/ 3 h 121"/>
                <a:gd name="T94" fmla="*/ 70 w 105"/>
                <a:gd name="T95" fmla="*/ 6 h 121"/>
                <a:gd name="T96" fmla="*/ 78 w 105"/>
                <a:gd name="T97" fmla="*/ 1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5" h="121">
                  <a:moveTo>
                    <a:pt x="78" y="10"/>
                  </a:moveTo>
                  <a:lnTo>
                    <a:pt x="89" y="36"/>
                  </a:lnTo>
                  <a:lnTo>
                    <a:pt x="96" y="64"/>
                  </a:lnTo>
                  <a:lnTo>
                    <a:pt x="101" y="92"/>
                  </a:lnTo>
                  <a:lnTo>
                    <a:pt x="105" y="121"/>
                  </a:lnTo>
                  <a:lnTo>
                    <a:pt x="101" y="110"/>
                  </a:lnTo>
                  <a:lnTo>
                    <a:pt x="98" y="99"/>
                  </a:lnTo>
                  <a:lnTo>
                    <a:pt x="95" y="89"/>
                  </a:lnTo>
                  <a:lnTo>
                    <a:pt x="90" y="77"/>
                  </a:lnTo>
                  <a:lnTo>
                    <a:pt x="85" y="67"/>
                  </a:lnTo>
                  <a:lnTo>
                    <a:pt x="80" y="57"/>
                  </a:lnTo>
                  <a:lnTo>
                    <a:pt x="74" y="48"/>
                  </a:lnTo>
                  <a:lnTo>
                    <a:pt x="68" y="37"/>
                  </a:lnTo>
                  <a:lnTo>
                    <a:pt x="68" y="33"/>
                  </a:lnTo>
                  <a:lnTo>
                    <a:pt x="68" y="28"/>
                  </a:lnTo>
                  <a:lnTo>
                    <a:pt x="66" y="23"/>
                  </a:lnTo>
                  <a:lnTo>
                    <a:pt x="63" y="19"/>
                  </a:lnTo>
                  <a:lnTo>
                    <a:pt x="61" y="16"/>
                  </a:lnTo>
                  <a:lnTo>
                    <a:pt x="58" y="15"/>
                  </a:lnTo>
                  <a:lnTo>
                    <a:pt x="54" y="15"/>
                  </a:lnTo>
                  <a:lnTo>
                    <a:pt x="51" y="16"/>
                  </a:lnTo>
                  <a:lnTo>
                    <a:pt x="48" y="20"/>
                  </a:lnTo>
                  <a:lnTo>
                    <a:pt x="47" y="23"/>
                  </a:lnTo>
                  <a:lnTo>
                    <a:pt x="46" y="28"/>
                  </a:lnTo>
                  <a:lnTo>
                    <a:pt x="47" y="33"/>
                  </a:lnTo>
                  <a:lnTo>
                    <a:pt x="50" y="36"/>
                  </a:lnTo>
                  <a:lnTo>
                    <a:pt x="52" y="38"/>
                  </a:lnTo>
                  <a:lnTo>
                    <a:pt x="54" y="41"/>
                  </a:lnTo>
                  <a:lnTo>
                    <a:pt x="57" y="44"/>
                  </a:lnTo>
                  <a:lnTo>
                    <a:pt x="57" y="59"/>
                  </a:lnTo>
                  <a:lnTo>
                    <a:pt x="58" y="73"/>
                  </a:lnTo>
                  <a:lnTo>
                    <a:pt x="59" y="88"/>
                  </a:lnTo>
                  <a:lnTo>
                    <a:pt x="59" y="103"/>
                  </a:lnTo>
                  <a:lnTo>
                    <a:pt x="52" y="90"/>
                  </a:lnTo>
                  <a:lnTo>
                    <a:pt x="44" y="79"/>
                  </a:lnTo>
                  <a:lnTo>
                    <a:pt x="36" y="66"/>
                  </a:lnTo>
                  <a:lnTo>
                    <a:pt x="28" y="53"/>
                  </a:lnTo>
                  <a:lnTo>
                    <a:pt x="20" y="42"/>
                  </a:lnTo>
                  <a:lnTo>
                    <a:pt x="13" y="29"/>
                  </a:lnTo>
                  <a:lnTo>
                    <a:pt x="6" y="15"/>
                  </a:lnTo>
                  <a:lnTo>
                    <a:pt x="0" y="3"/>
                  </a:lnTo>
                  <a:lnTo>
                    <a:pt x="10" y="2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1" y="2"/>
                  </a:lnTo>
                  <a:lnTo>
                    <a:pt x="61" y="3"/>
                  </a:lnTo>
                  <a:lnTo>
                    <a:pt x="70" y="6"/>
                  </a:lnTo>
                  <a:lnTo>
                    <a:pt x="7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4014" y="2455"/>
              <a:ext cx="30" cy="18"/>
            </a:xfrm>
            <a:custGeom>
              <a:avLst/>
              <a:gdLst>
                <a:gd name="T0" fmla="*/ 13 w 61"/>
                <a:gd name="T1" fmla="*/ 35 h 37"/>
                <a:gd name="T2" fmla="*/ 10 w 61"/>
                <a:gd name="T3" fmla="*/ 35 h 37"/>
                <a:gd name="T4" fmla="*/ 6 w 61"/>
                <a:gd name="T5" fmla="*/ 37 h 37"/>
                <a:gd name="T6" fmla="*/ 3 w 61"/>
                <a:gd name="T7" fmla="*/ 35 h 37"/>
                <a:gd name="T8" fmla="*/ 0 w 61"/>
                <a:gd name="T9" fmla="*/ 34 h 37"/>
                <a:gd name="T10" fmla="*/ 4 w 61"/>
                <a:gd name="T11" fmla="*/ 31 h 37"/>
                <a:gd name="T12" fmla="*/ 8 w 61"/>
                <a:gd name="T13" fmla="*/ 27 h 37"/>
                <a:gd name="T14" fmla="*/ 11 w 61"/>
                <a:gd name="T15" fmla="*/ 23 h 37"/>
                <a:gd name="T16" fmla="*/ 16 w 61"/>
                <a:gd name="T17" fmla="*/ 19 h 37"/>
                <a:gd name="T18" fmla="*/ 19 w 61"/>
                <a:gd name="T19" fmla="*/ 15 h 37"/>
                <a:gd name="T20" fmla="*/ 24 w 61"/>
                <a:gd name="T21" fmla="*/ 11 h 37"/>
                <a:gd name="T22" fmla="*/ 28 w 61"/>
                <a:gd name="T23" fmla="*/ 9 h 37"/>
                <a:gd name="T24" fmla="*/ 34 w 61"/>
                <a:gd name="T25" fmla="*/ 8 h 37"/>
                <a:gd name="T26" fmla="*/ 41 w 61"/>
                <a:gd name="T27" fmla="*/ 7 h 37"/>
                <a:gd name="T28" fmla="*/ 48 w 61"/>
                <a:gd name="T29" fmla="*/ 6 h 37"/>
                <a:gd name="T30" fmla="*/ 55 w 61"/>
                <a:gd name="T31" fmla="*/ 3 h 37"/>
                <a:gd name="T32" fmla="*/ 61 w 61"/>
                <a:gd name="T33" fmla="*/ 0 h 37"/>
                <a:gd name="T34" fmla="*/ 58 w 61"/>
                <a:gd name="T35" fmla="*/ 7 h 37"/>
                <a:gd name="T36" fmla="*/ 54 w 61"/>
                <a:gd name="T37" fmla="*/ 12 h 37"/>
                <a:gd name="T38" fmla="*/ 49 w 61"/>
                <a:gd name="T39" fmla="*/ 18 h 37"/>
                <a:gd name="T40" fmla="*/ 42 w 61"/>
                <a:gd name="T41" fmla="*/ 23 h 37"/>
                <a:gd name="T42" fmla="*/ 35 w 61"/>
                <a:gd name="T43" fmla="*/ 27 h 37"/>
                <a:gd name="T44" fmla="*/ 28 w 61"/>
                <a:gd name="T45" fmla="*/ 31 h 37"/>
                <a:gd name="T46" fmla="*/ 20 w 61"/>
                <a:gd name="T47" fmla="*/ 33 h 37"/>
                <a:gd name="T48" fmla="*/ 13 w 61"/>
                <a:gd name="T4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37">
                  <a:moveTo>
                    <a:pt x="13" y="35"/>
                  </a:moveTo>
                  <a:lnTo>
                    <a:pt x="10" y="35"/>
                  </a:lnTo>
                  <a:lnTo>
                    <a:pt x="6" y="37"/>
                  </a:lnTo>
                  <a:lnTo>
                    <a:pt x="3" y="35"/>
                  </a:lnTo>
                  <a:lnTo>
                    <a:pt x="0" y="34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1" y="23"/>
                  </a:lnTo>
                  <a:lnTo>
                    <a:pt x="16" y="19"/>
                  </a:lnTo>
                  <a:lnTo>
                    <a:pt x="19" y="15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4" y="8"/>
                  </a:lnTo>
                  <a:lnTo>
                    <a:pt x="41" y="7"/>
                  </a:lnTo>
                  <a:lnTo>
                    <a:pt x="48" y="6"/>
                  </a:lnTo>
                  <a:lnTo>
                    <a:pt x="55" y="3"/>
                  </a:lnTo>
                  <a:lnTo>
                    <a:pt x="61" y="0"/>
                  </a:lnTo>
                  <a:lnTo>
                    <a:pt x="58" y="7"/>
                  </a:lnTo>
                  <a:lnTo>
                    <a:pt x="54" y="12"/>
                  </a:lnTo>
                  <a:lnTo>
                    <a:pt x="49" y="18"/>
                  </a:lnTo>
                  <a:lnTo>
                    <a:pt x="42" y="23"/>
                  </a:lnTo>
                  <a:lnTo>
                    <a:pt x="35" y="27"/>
                  </a:lnTo>
                  <a:lnTo>
                    <a:pt x="28" y="31"/>
                  </a:lnTo>
                  <a:lnTo>
                    <a:pt x="20" y="33"/>
                  </a:lnTo>
                  <a:lnTo>
                    <a:pt x="1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3700" y="2503"/>
              <a:ext cx="32" cy="24"/>
            </a:xfrm>
            <a:custGeom>
              <a:avLst/>
              <a:gdLst>
                <a:gd name="T0" fmla="*/ 64 w 64"/>
                <a:gd name="T1" fmla="*/ 13 h 48"/>
                <a:gd name="T2" fmla="*/ 64 w 64"/>
                <a:gd name="T3" fmla="*/ 19 h 48"/>
                <a:gd name="T4" fmla="*/ 62 w 64"/>
                <a:gd name="T5" fmla="*/ 26 h 48"/>
                <a:gd name="T6" fmla="*/ 58 w 64"/>
                <a:gd name="T7" fmla="*/ 30 h 48"/>
                <a:gd name="T8" fmla="*/ 52 w 64"/>
                <a:gd name="T9" fmla="*/ 35 h 48"/>
                <a:gd name="T10" fmla="*/ 50 w 64"/>
                <a:gd name="T11" fmla="*/ 29 h 48"/>
                <a:gd name="T12" fmla="*/ 50 w 64"/>
                <a:gd name="T13" fmla="*/ 22 h 48"/>
                <a:gd name="T14" fmla="*/ 50 w 64"/>
                <a:gd name="T15" fmla="*/ 17 h 48"/>
                <a:gd name="T16" fmla="*/ 48 w 64"/>
                <a:gd name="T17" fmla="*/ 11 h 48"/>
                <a:gd name="T18" fmla="*/ 43 w 64"/>
                <a:gd name="T19" fmla="*/ 19 h 48"/>
                <a:gd name="T20" fmla="*/ 42 w 64"/>
                <a:gd name="T21" fmla="*/ 28 h 48"/>
                <a:gd name="T22" fmla="*/ 41 w 64"/>
                <a:gd name="T23" fmla="*/ 38 h 48"/>
                <a:gd name="T24" fmla="*/ 39 w 64"/>
                <a:gd name="T25" fmla="*/ 48 h 48"/>
                <a:gd name="T26" fmla="*/ 29 w 64"/>
                <a:gd name="T27" fmla="*/ 48 h 48"/>
                <a:gd name="T28" fmla="*/ 21 w 64"/>
                <a:gd name="T29" fmla="*/ 48 h 48"/>
                <a:gd name="T30" fmla="*/ 13 w 64"/>
                <a:gd name="T31" fmla="*/ 45 h 48"/>
                <a:gd name="T32" fmla="*/ 6 w 64"/>
                <a:gd name="T33" fmla="*/ 40 h 48"/>
                <a:gd name="T34" fmla="*/ 2 w 64"/>
                <a:gd name="T35" fmla="*/ 32 h 48"/>
                <a:gd name="T36" fmla="*/ 0 w 64"/>
                <a:gd name="T37" fmla="*/ 21 h 48"/>
                <a:gd name="T38" fmla="*/ 2 w 64"/>
                <a:gd name="T39" fmla="*/ 12 h 48"/>
                <a:gd name="T40" fmla="*/ 3 w 64"/>
                <a:gd name="T41" fmla="*/ 4 h 48"/>
                <a:gd name="T42" fmla="*/ 10 w 64"/>
                <a:gd name="T43" fmla="*/ 3 h 48"/>
                <a:gd name="T44" fmla="*/ 18 w 64"/>
                <a:gd name="T45" fmla="*/ 0 h 48"/>
                <a:gd name="T46" fmla="*/ 27 w 64"/>
                <a:gd name="T47" fmla="*/ 0 h 48"/>
                <a:gd name="T48" fmla="*/ 35 w 64"/>
                <a:gd name="T49" fmla="*/ 0 h 48"/>
                <a:gd name="T50" fmla="*/ 44 w 64"/>
                <a:gd name="T51" fmla="*/ 2 h 48"/>
                <a:gd name="T52" fmla="*/ 51 w 64"/>
                <a:gd name="T53" fmla="*/ 4 h 48"/>
                <a:gd name="T54" fmla="*/ 58 w 64"/>
                <a:gd name="T55" fmla="*/ 7 h 48"/>
                <a:gd name="T56" fmla="*/ 64 w 64"/>
                <a:gd name="T57" fmla="*/ 1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4" h="48">
                  <a:moveTo>
                    <a:pt x="64" y="13"/>
                  </a:moveTo>
                  <a:lnTo>
                    <a:pt x="64" y="19"/>
                  </a:lnTo>
                  <a:lnTo>
                    <a:pt x="62" y="26"/>
                  </a:lnTo>
                  <a:lnTo>
                    <a:pt x="58" y="30"/>
                  </a:lnTo>
                  <a:lnTo>
                    <a:pt x="52" y="35"/>
                  </a:lnTo>
                  <a:lnTo>
                    <a:pt x="50" y="29"/>
                  </a:lnTo>
                  <a:lnTo>
                    <a:pt x="50" y="22"/>
                  </a:lnTo>
                  <a:lnTo>
                    <a:pt x="50" y="17"/>
                  </a:lnTo>
                  <a:lnTo>
                    <a:pt x="48" y="11"/>
                  </a:lnTo>
                  <a:lnTo>
                    <a:pt x="43" y="19"/>
                  </a:lnTo>
                  <a:lnTo>
                    <a:pt x="42" y="28"/>
                  </a:lnTo>
                  <a:lnTo>
                    <a:pt x="41" y="38"/>
                  </a:lnTo>
                  <a:lnTo>
                    <a:pt x="39" y="48"/>
                  </a:lnTo>
                  <a:lnTo>
                    <a:pt x="29" y="48"/>
                  </a:lnTo>
                  <a:lnTo>
                    <a:pt x="21" y="48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2"/>
                  </a:lnTo>
                  <a:lnTo>
                    <a:pt x="0" y="21"/>
                  </a:lnTo>
                  <a:lnTo>
                    <a:pt x="2" y="12"/>
                  </a:lnTo>
                  <a:lnTo>
                    <a:pt x="3" y="4"/>
                  </a:lnTo>
                  <a:lnTo>
                    <a:pt x="10" y="3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4" y="2"/>
                  </a:lnTo>
                  <a:lnTo>
                    <a:pt x="51" y="4"/>
                  </a:lnTo>
                  <a:lnTo>
                    <a:pt x="58" y="7"/>
                  </a:lnTo>
                  <a:lnTo>
                    <a:pt x="6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3836" y="2257"/>
              <a:ext cx="56" cy="51"/>
            </a:xfrm>
            <a:custGeom>
              <a:avLst/>
              <a:gdLst>
                <a:gd name="T0" fmla="*/ 100 w 110"/>
                <a:gd name="T1" fmla="*/ 0 h 101"/>
                <a:gd name="T2" fmla="*/ 91 w 110"/>
                <a:gd name="T3" fmla="*/ 0 h 101"/>
                <a:gd name="T4" fmla="*/ 80 w 110"/>
                <a:gd name="T5" fmla="*/ 1 h 101"/>
                <a:gd name="T6" fmla="*/ 71 w 110"/>
                <a:gd name="T7" fmla="*/ 2 h 101"/>
                <a:gd name="T8" fmla="*/ 62 w 110"/>
                <a:gd name="T9" fmla="*/ 3 h 101"/>
                <a:gd name="T10" fmla="*/ 53 w 110"/>
                <a:gd name="T11" fmla="*/ 6 h 101"/>
                <a:gd name="T12" fmla="*/ 43 w 110"/>
                <a:gd name="T13" fmla="*/ 8 h 101"/>
                <a:gd name="T14" fmla="*/ 35 w 110"/>
                <a:gd name="T15" fmla="*/ 9 h 101"/>
                <a:gd name="T16" fmla="*/ 27 w 110"/>
                <a:gd name="T17" fmla="*/ 11 h 101"/>
                <a:gd name="T18" fmla="*/ 20 w 110"/>
                <a:gd name="T19" fmla="*/ 14 h 101"/>
                <a:gd name="T20" fmla="*/ 14 w 110"/>
                <a:gd name="T21" fmla="*/ 15 h 101"/>
                <a:gd name="T22" fmla="*/ 9 w 110"/>
                <a:gd name="T23" fmla="*/ 18 h 101"/>
                <a:gd name="T24" fmla="*/ 4 w 110"/>
                <a:gd name="T25" fmla="*/ 23 h 101"/>
                <a:gd name="T26" fmla="*/ 3 w 110"/>
                <a:gd name="T27" fmla="*/ 43 h 101"/>
                <a:gd name="T28" fmla="*/ 2 w 110"/>
                <a:gd name="T29" fmla="*/ 62 h 101"/>
                <a:gd name="T30" fmla="*/ 1 w 110"/>
                <a:gd name="T31" fmla="*/ 82 h 101"/>
                <a:gd name="T32" fmla="*/ 0 w 110"/>
                <a:gd name="T33" fmla="*/ 101 h 101"/>
                <a:gd name="T34" fmla="*/ 5 w 110"/>
                <a:gd name="T35" fmla="*/ 101 h 101"/>
                <a:gd name="T36" fmla="*/ 10 w 110"/>
                <a:gd name="T37" fmla="*/ 101 h 101"/>
                <a:gd name="T38" fmla="*/ 16 w 110"/>
                <a:gd name="T39" fmla="*/ 101 h 101"/>
                <a:gd name="T40" fmla="*/ 21 w 110"/>
                <a:gd name="T41" fmla="*/ 101 h 101"/>
                <a:gd name="T42" fmla="*/ 26 w 110"/>
                <a:gd name="T43" fmla="*/ 101 h 101"/>
                <a:gd name="T44" fmla="*/ 32 w 110"/>
                <a:gd name="T45" fmla="*/ 101 h 101"/>
                <a:gd name="T46" fmla="*/ 36 w 110"/>
                <a:gd name="T47" fmla="*/ 101 h 101"/>
                <a:gd name="T48" fmla="*/ 41 w 110"/>
                <a:gd name="T49" fmla="*/ 101 h 101"/>
                <a:gd name="T50" fmla="*/ 36 w 110"/>
                <a:gd name="T51" fmla="*/ 94 h 101"/>
                <a:gd name="T52" fmla="*/ 34 w 110"/>
                <a:gd name="T53" fmla="*/ 87 h 101"/>
                <a:gd name="T54" fmla="*/ 32 w 110"/>
                <a:gd name="T55" fmla="*/ 81 h 101"/>
                <a:gd name="T56" fmla="*/ 31 w 110"/>
                <a:gd name="T57" fmla="*/ 72 h 101"/>
                <a:gd name="T58" fmla="*/ 38 w 110"/>
                <a:gd name="T59" fmla="*/ 76 h 101"/>
                <a:gd name="T60" fmla="*/ 44 w 110"/>
                <a:gd name="T61" fmla="*/ 79 h 101"/>
                <a:gd name="T62" fmla="*/ 51 w 110"/>
                <a:gd name="T63" fmla="*/ 83 h 101"/>
                <a:gd name="T64" fmla="*/ 58 w 110"/>
                <a:gd name="T65" fmla="*/ 86 h 101"/>
                <a:gd name="T66" fmla="*/ 65 w 110"/>
                <a:gd name="T67" fmla="*/ 90 h 101"/>
                <a:gd name="T68" fmla="*/ 72 w 110"/>
                <a:gd name="T69" fmla="*/ 91 h 101"/>
                <a:gd name="T70" fmla="*/ 80 w 110"/>
                <a:gd name="T71" fmla="*/ 92 h 101"/>
                <a:gd name="T72" fmla="*/ 88 w 110"/>
                <a:gd name="T73" fmla="*/ 92 h 101"/>
                <a:gd name="T74" fmla="*/ 106 w 110"/>
                <a:gd name="T75" fmla="*/ 62 h 101"/>
                <a:gd name="T76" fmla="*/ 110 w 110"/>
                <a:gd name="T77" fmla="*/ 36 h 101"/>
                <a:gd name="T78" fmla="*/ 106 w 110"/>
                <a:gd name="T79" fmla="*/ 14 h 101"/>
                <a:gd name="T80" fmla="*/ 100 w 110"/>
                <a:gd name="T8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" h="101">
                  <a:moveTo>
                    <a:pt x="100" y="0"/>
                  </a:moveTo>
                  <a:lnTo>
                    <a:pt x="91" y="0"/>
                  </a:lnTo>
                  <a:lnTo>
                    <a:pt x="80" y="1"/>
                  </a:lnTo>
                  <a:lnTo>
                    <a:pt x="71" y="2"/>
                  </a:lnTo>
                  <a:lnTo>
                    <a:pt x="62" y="3"/>
                  </a:lnTo>
                  <a:lnTo>
                    <a:pt x="53" y="6"/>
                  </a:lnTo>
                  <a:lnTo>
                    <a:pt x="43" y="8"/>
                  </a:lnTo>
                  <a:lnTo>
                    <a:pt x="35" y="9"/>
                  </a:lnTo>
                  <a:lnTo>
                    <a:pt x="27" y="11"/>
                  </a:lnTo>
                  <a:lnTo>
                    <a:pt x="20" y="14"/>
                  </a:lnTo>
                  <a:lnTo>
                    <a:pt x="14" y="15"/>
                  </a:lnTo>
                  <a:lnTo>
                    <a:pt x="9" y="18"/>
                  </a:lnTo>
                  <a:lnTo>
                    <a:pt x="4" y="23"/>
                  </a:lnTo>
                  <a:lnTo>
                    <a:pt x="3" y="43"/>
                  </a:lnTo>
                  <a:lnTo>
                    <a:pt x="2" y="62"/>
                  </a:lnTo>
                  <a:lnTo>
                    <a:pt x="1" y="82"/>
                  </a:lnTo>
                  <a:lnTo>
                    <a:pt x="0" y="101"/>
                  </a:lnTo>
                  <a:lnTo>
                    <a:pt x="5" y="101"/>
                  </a:lnTo>
                  <a:lnTo>
                    <a:pt x="10" y="101"/>
                  </a:lnTo>
                  <a:lnTo>
                    <a:pt x="16" y="101"/>
                  </a:lnTo>
                  <a:lnTo>
                    <a:pt x="21" y="101"/>
                  </a:lnTo>
                  <a:lnTo>
                    <a:pt x="26" y="101"/>
                  </a:lnTo>
                  <a:lnTo>
                    <a:pt x="32" y="101"/>
                  </a:lnTo>
                  <a:lnTo>
                    <a:pt x="36" y="101"/>
                  </a:lnTo>
                  <a:lnTo>
                    <a:pt x="41" y="101"/>
                  </a:lnTo>
                  <a:lnTo>
                    <a:pt x="36" y="94"/>
                  </a:lnTo>
                  <a:lnTo>
                    <a:pt x="34" y="87"/>
                  </a:lnTo>
                  <a:lnTo>
                    <a:pt x="32" y="81"/>
                  </a:lnTo>
                  <a:lnTo>
                    <a:pt x="31" y="72"/>
                  </a:lnTo>
                  <a:lnTo>
                    <a:pt x="38" y="76"/>
                  </a:lnTo>
                  <a:lnTo>
                    <a:pt x="44" y="79"/>
                  </a:lnTo>
                  <a:lnTo>
                    <a:pt x="51" y="83"/>
                  </a:lnTo>
                  <a:lnTo>
                    <a:pt x="58" y="86"/>
                  </a:lnTo>
                  <a:lnTo>
                    <a:pt x="65" y="90"/>
                  </a:lnTo>
                  <a:lnTo>
                    <a:pt x="72" y="91"/>
                  </a:lnTo>
                  <a:lnTo>
                    <a:pt x="80" y="92"/>
                  </a:lnTo>
                  <a:lnTo>
                    <a:pt x="88" y="92"/>
                  </a:lnTo>
                  <a:lnTo>
                    <a:pt x="106" y="62"/>
                  </a:lnTo>
                  <a:lnTo>
                    <a:pt x="110" y="36"/>
                  </a:lnTo>
                  <a:lnTo>
                    <a:pt x="106" y="14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3881" y="2257"/>
              <a:ext cx="20" cy="47"/>
            </a:xfrm>
            <a:custGeom>
              <a:avLst/>
              <a:gdLst>
                <a:gd name="T0" fmla="*/ 33 w 42"/>
                <a:gd name="T1" fmla="*/ 2 h 92"/>
                <a:gd name="T2" fmla="*/ 28 w 42"/>
                <a:gd name="T3" fmla="*/ 1 h 92"/>
                <a:gd name="T4" fmla="*/ 22 w 42"/>
                <a:gd name="T5" fmla="*/ 1 h 92"/>
                <a:gd name="T6" fmla="*/ 18 w 42"/>
                <a:gd name="T7" fmla="*/ 0 h 92"/>
                <a:gd name="T8" fmla="*/ 12 w 42"/>
                <a:gd name="T9" fmla="*/ 0 h 92"/>
                <a:gd name="T10" fmla="*/ 18 w 42"/>
                <a:gd name="T11" fmla="*/ 14 h 92"/>
                <a:gd name="T12" fmla="*/ 22 w 42"/>
                <a:gd name="T13" fmla="*/ 36 h 92"/>
                <a:gd name="T14" fmla="*/ 18 w 42"/>
                <a:gd name="T15" fmla="*/ 62 h 92"/>
                <a:gd name="T16" fmla="*/ 0 w 42"/>
                <a:gd name="T17" fmla="*/ 92 h 92"/>
                <a:gd name="T18" fmla="*/ 0 w 42"/>
                <a:gd name="T19" fmla="*/ 92 h 92"/>
                <a:gd name="T20" fmla="*/ 0 w 42"/>
                <a:gd name="T21" fmla="*/ 92 h 92"/>
                <a:gd name="T22" fmla="*/ 0 w 42"/>
                <a:gd name="T23" fmla="*/ 92 h 92"/>
                <a:gd name="T24" fmla="*/ 0 w 42"/>
                <a:gd name="T25" fmla="*/ 92 h 92"/>
                <a:gd name="T26" fmla="*/ 19 w 42"/>
                <a:gd name="T27" fmla="*/ 86 h 92"/>
                <a:gd name="T28" fmla="*/ 30 w 42"/>
                <a:gd name="T29" fmla="*/ 75 h 92"/>
                <a:gd name="T30" fmla="*/ 38 w 42"/>
                <a:gd name="T31" fmla="*/ 61 h 92"/>
                <a:gd name="T32" fmla="*/ 41 w 42"/>
                <a:gd name="T33" fmla="*/ 45 h 92"/>
                <a:gd name="T34" fmla="*/ 42 w 42"/>
                <a:gd name="T35" fmla="*/ 30 h 92"/>
                <a:gd name="T36" fmla="*/ 39 w 42"/>
                <a:gd name="T37" fmla="*/ 16 h 92"/>
                <a:gd name="T38" fmla="*/ 36 w 42"/>
                <a:gd name="T39" fmla="*/ 7 h 92"/>
                <a:gd name="T40" fmla="*/ 33 w 42"/>
                <a:gd name="T41" fmla="*/ 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92">
                  <a:moveTo>
                    <a:pt x="33" y="2"/>
                  </a:moveTo>
                  <a:lnTo>
                    <a:pt x="28" y="1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8" y="14"/>
                  </a:lnTo>
                  <a:lnTo>
                    <a:pt x="22" y="36"/>
                  </a:lnTo>
                  <a:lnTo>
                    <a:pt x="18" y="6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9" y="86"/>
                  </a:lnTo>
                  <a:lnTo>
                    <a:pt x="30" y="75"/>
                  </a:lnTo>
                  <a:lnTo>
                    <a:pt x="38" y="61"/>
                  </a:lnTo>
                  <a:lnTo>
                    <a:pt x="41" y="45"/>
                  </a:lnTo>
                  <a:lnTo>
                    <a:pt x="42" y="30"/>
                  </a:lnTo>
                  <a:lnTo>
                    <a:pt x="39" y="16"/>
                  </a:lnTo>
                  <a:lnTo>
                    <a:pt x="36" y="7"/>
                  </a:lnTo>
                  <a:lnTo>
                    <a:pt x="3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3641" y="2563"/>
              <a:ext cx="423" cy="215"/>
            </a:xfrm>
            <a:custGeom>
              <a:avLst/>
              <a:gdLst>
                <a:gd name="T0" fmla="*/ 547 w 845"/>
                <a:gd name="T1" fmla="*/ 30 h 431"/>
                <a:gd name="T2" fmla="*/ 517 w 845"/>
                <a:gd name="T3" fmla="*/ 18 h 431"/>
                <a:gd name="T4" fmla="*/ 491 w 845"/>
                <a:gd name="T5" fmla="*/ 0 h 431"/>
                <a:gd name="T6" fmla="*/ 455 w 845"/>
                <a:gd name="T7" fmla="*/ 20 h 431"/>
                <a:gd name="T8" fmla="*/ 415 w 845"/>
                <a:gd name="T9" fmla="*/ 31 h 431"/>
                <a:gd name="T10" fmla="*/ 372 w 845"/>
                <a:gd name="T11" fmla="*/ 37 h 431"/>
                <a:gd name="T12" fmla="*/ 328 w 845"/>
                <a:gd name="T13" fmla="*/ 35 h 431"/>
                <a:gd name="T14" fmla="*/ 286 w 845"/>
                <a:gd name="T15" fmla="*/ 28 h 431"/>
                <a:gd name="T16" fmla="*/ 270 w 845"/>
                <a:gd name="T17" fmla="*/ 81 h 431"/>
                <a:gd name="T18" fmla="*/ 264 w 845"/>
                <a:gd name="T19" fmla="*/ 137 h 431"/>
                <a:gd name="T20" fmla="*/ 262 w 845"/>
                <a:gd name="T21" fmla="*/ 139 h 431"/>
                <a:gd name="T22" fmla="*/ 226 w 845"/>
                <a:gd name="T23" fmla="*/ 139 h 431"/>
                <a:gd name="T24" fmla="*/ 190 w 845"/>
                <a:gd name="T25" fmla="*/ 139 h 431"/>
                <a:gd name="T26" fmla="*/ 166 w 845"/>
                <a:gd name="T27" fmla="*/ 145 h 431"/>
                <a:gd name="T28" fmla="*/ 161 w 845"/>
                <a:gd name="T29" fmla="*/ 163 h 431"/>
                <a:gd name="T30" fmla="*/ 114 w 845"/>
                <a:gd name="T31" fmla="*/ 258 h 431"/>
                <a:gd name="T32" fmla="*/ 51 w 845"/>
                <a:gd name="T33" fmla="*/ 346 h 431"/>
                <a:gd name="T34" fmla="*/ 8 w 845"/>
                <a:gd name="T35" fmla="*/ 405 h 431"/>
                <a:gd name="T36" fmla="*/ 31 w 845"/>
                <a:gd name="T37" fmla="*/ 416 h 431"/>
                <a:gd name="T38" fmla="*/ 47 w 845"/>
                <a:gd name="T39" fmla="*/ 421 h 431"/>
                <a:gd name="T40" fmla="*/ 62 w 845"/>
                <a:gd name="T41" fmla="*/ 426 h 431"/>
                <a:gd name="T42" fmla="*/ 88 w 845"/>
                <a:gd name="T43" fmla="*/ 420 h 431"/>
                <a:gd name="T44" fmla="*/ 149 w 845"/>
                <a:gd name="T45" fmla="*/ 370 h 431"/>
                <a:gd name="T46" fmla="*/ 224 w 845"/>
                <a:gd name="T47" fmla="*/ 296 h 431"/>
                <a:gd name="T48" fmla="*/ 302 w 845"/>
                <a:gd name="T49" fmla="*/ 213 h 431"/>
                <a:gd name="T50" fmla="*/ 372 w 845"/>
                <a:gd name="T51" fmla="*/ 137 h 431"/>
                <a:gd name="T52" fmla="*/ 423 w 845"/>
                <a:gd name="T53" fmla="*/ 79 h 431"/>
                <a:gd name="T54" fmla="*/ 423 w 845"/>
                <a:gd name="T55" fmla="*/ 78 h 431"/>
                <a:gd name="T56" fmla="*/ 436 w 845"/>
                <a:gd name="T57" fmla="*/ 63 h 431"/>
                <a:gd name="T58" fmla="*/ 451 w 845"/>
                <a:gd name="T59" fmla="*/ 38 h 431"/>
                <a:gd name="T60" fmla="*/ 470 w 845"/>
                <a:gd name="T61" fmla="*/ 16 h 431"/>
                <a:gd name="T62" fmla="*/ 448 w 845"/>
                <a:gd name="T63" fmla="*/ 61 h 431"/>
                <a:gd name="T64" fmla="*/ 448 w 845"/>
                <a:gd name="T65" fmla="*/ 101 h 431"/>
                <a:gd name="T66" fmla="*/ 467 w 845"/>
                <a:gd name="T67" fmla="*/ 137 h 431"/>
                <a:gd name="T68" fmla="*/ 489 w 845"/>
                <a:gd name="T69" fmla="*/ 170 h 431"/>
                <a:gd name="T70" fmla="*/ 544 w 845"/>
                <a:gd name="T71" fmla="*/ 244 h 431"/>
                <a:gd name="T72" fmla="*/ 617 w 845"/>
                <a:gd name="T73" fmla="*/ 312 h 431"/>
                <a:gd name="T74" fmla="*/ 679 w 845"/>
                <a:gd name="T75" fmla="*/ 363 h 431"/>
                <a:gd name="T76" fmla="*/ 713 w 845"/>
                <a:gd name="T77" fmla="*/ 391 h 431"/>
                <a:gd name="T78" fmla="*/ 747 w 845"/>
                <a:gd name="T79" fmla="*/ 421 h 431"/>
                <a:gd name="T80" fmla="*/ 780 w 845"/>
                <a:gd name="T81" fmla="*/ 421 h 431"/>
                <a:gd name="T82" fmla="*/ 814 w 845"/>
                <a:gd name="T83" fmla="*/ 405 h 431"/>
                <a:gd name="T84" fmla="*/ 845 w 845"/>
                <a:gd name="T85" fmla="*/ 387 h 431"/>
                <a:gd name="T86" fmla="*/ 784 w 845"/>
                <a:gd name="T87" fmla="*/ 337 h 431"/>
                <a:gd name="T88" fmla="*/ 720 w 845"/>
                <a:gd name="T89" fmla="*/ 262 h 431"/>
                <a:gd name="T90" fmla="*/ 659 w 845"/>
                <a:gd name="T91" fmla="*/ 178 h 431"/>
                <a:gd name="T92" fmla="*/ 609 w 845"/>
                <a:gd name="T93" fmla="*/ 100 h 431"/>
                <a:gd name="T94" fmla="*/ 575 w 845"/>
                <a:gd name="T95" fmla="*/ 4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45" h="431">
                  <a:moveTo>
                    <a:pt x="568" y="33"/>
                  </a:moveTo>
                  <a:lnTo>
                    <a:pt x="558" y="32"/>
                  </a:lnTo>
                  <a:lnTo>
                    <a:pt x="547" y="30"/>
                  </a:lnTo>
                  <a:lnTo>
                    <a:pt x="537" y="28"/>
                  </a:lnTo>
                  <a:lnTo>
                    <a:pt x="527" y="23"/>
                  </a:lnTo>
                  <a:lnTo>
                    <a:pt x="517" y="18"/>
                  </a:lnTo>
                  <a:lnTo>
                    <a:pt x="508" y="13"/>
                  </a:lnTo>
                  <a:lnTo>
                    <a:pt x="499" y="7"/>
                  </a:lnTo>
                  <a:lnTo>
                    <a:pt x="491" y="0"/>
                  </a:lnTo>
                  <a:lnTo>
                    <a:pt x="479" y="7"/>
                  </a:lnTo>
                  <a:lnTo>
                    <a:pt x="468" y="14"/>
                  </a:lnTo>
                  <a:lnTo>
                    <a:pt x="455" y="20"/>
                  </a:lnTo>
                  <a:lnTo>
                    <a:pt x="443" y="24"/>
                  </a:lnTo>
                  <a:lnTo>
                    <a:pt x="430" y="28"/>
                  </a:lnTo>
                  <a:lnTo>
                    <a:pt x="415" y="31"/>
                  </a:lnTo>
                  <a:lnTo>
                    <a:pt x="401" y="33"/>
                  </a:lnTo>
                  <a:lnTo>
                    <a:pt x="387" y="36"/>
                  </a:lnTo>
                  <a:lnTo>
                    <a:pt x="372" y="37"/>
                  </a:lnTo>
                  <a:lnTo>
                    <a:pt x="357" y="37"/>
                  </a:lnTo>
                  <a:lnTo>
                    <a:pt x="342" y="36"/>
                  </a:lnTo>
                  <a:lnTo>
                    <a:pt x="328" y="35"/>
                  </a:lnTo>
                  <a:lnTo>
                    <a:pt x="313" y="33"/>
                  </a:lnTo>
                  <a:lnTo>
                    <a:pt x="300" y="31"/>
                  </a:lnTo>
                  <a:lnTo>
                    <a:pt x="286" y="28"/>
                  </a:lnTo>
                  <a:lnTo>
                    <a:pt x="272" y="24"/>
                  </a:lnTo>
                  <a:lnTo>
                    <a:pt x="272" y="53"/>
                  </a:lnTo>
                  <a:lnTo>
                    <a:pt x="270" y="81"/>
                  </a:lnTo>
                  <a:lnTo>
                    <a:pt x="267" y="108"/>
                  </a:lnTo>
                  <a:lnTo>
                    <a:pt x="264" y="136"/>
                  </a:lnTo>
                  <a:lnTo>
                    <a:pt x="264" y="137"/>
                  </a:lnTo>
                  <a:lnTo>
                    <a:pt x="263" y="137"/>
                  </a:lnTo>
                  <a:lnTo>
                    <a:pt x="263" y="138"/>
                  </a:lnTo>
                  <a:lnTo>
                    <a:pt x="262" y="139"/>
                  </a:lnTo>
                  <a:lnTo>
                    <a:pt x="250" y="139"/>
                  </a:lnTo>
                  <a:lnTo>
                    <a:pt x="239" y="139"/>
                  </a:lnTo>
                  <a:lnTo>
                    <a:pt x="226" y="139"/>
                  </a:lnTo>
                  <a:lnTo>
                    <a:pt x="214" y="139"/>
                  </a:lnTo>
                  <a:lnTo>
                    <a:pt x="203" y="139"/>
                  </a:lnTo>
                  <a:lnTo>
                    <a:pt x="190" y="139"/>
                  </a:lnTo>
                  <a:lnTo>
                    <a:pt x="179" y="139"/>
                  </a:lnTo>
                  <a:lnTo>
                    <a:pt x="167" y="139"/>
                  </a:lnTo>
                  <a:lnTo>
                    <a:pt x="166" y="145"/>
                  </a:lnTo>
                  <a:lnTo>
                    <a:pt x="165" y="151"/>
                  </a:lnTo>
                  <a:lnTo>
                    <a:pt x="162" y="158"/>
                  </a:lnTo>
                  <a:lnTo>
                    <a:pt x="161" y="163"/>
                  </a:lnTo>
                  <a:lnTo>
                    <a:pt x="147" y="196"/>
                  </a:lnTo>
                  <a:lnTo>
                    <a:pt x="131" y="227"/>
                  </a:lnTo>
                  <a:lnTo>
                    <a:pt x="114" y="258"/>
                  </a:lnTo>
                  <a:lnTo>
                    <a:pt x="94" y="288"/>
                  </a:lnTo>
                  <a:lnTo>
                    <a:pt x="74" y="318"/>
                  </a:lnTo>
                  <a:lnTo>
                    <a:pt x="51" y="346"/>
                  </a:lnTo>
                  <a:lnTo>
                    <a:pt x="26" y="374"/>
                  </a:lnTo>
                  <a:lnTo>
                    <a:pt x="0" y="402"/>
                  </a:lnTo>
                  <a:lnTo>
                    <a:pt x="8" y="405"/>
                  </a:lnTo>
                  <a:lnTo>
                    <a:pt x="16" y="409"/>
                  </a:lnTo>
                  <a:lnTo>
                    <a:pt x="23" y="412"/>
                  </a:lnTo>
                  <a:lnTo>
                    <a:pt x="31" y="416"/>
                  </a:lnTo>
                  <a:lnTo>
                    <a:pt x="37" y="418"/>
                  </a:lnTo>
                  <a:lnTo>
                    <a:pt x="41" y="419"/>
                  </a:lnTo>
                  <a:lnTo>
                    <a:pt x="47" y="421"/>
                  </a:lnTo>
                  <a:lnTo>
                    <a:pt x="52" y="422"/>
                  </a:lnTo>
                  <a:lnTo>
                    <a:pt x="58" y="425"/>
                  </a:lnTo>
                  <a:lnTo>
                    <a:pt x="62" y="426"/>
                  </a:lnTo>
                  <a:lnTo>
                    <a:pt x="68" y="428"/>
                  </a:lnTo>
                  <a:lnTo>
                    <a:pt x="73" y="429"/>
                  </a:lnTo>
                  <a:lnTo>
                    <a:pt x="88" y="420"/>
                  </a:lnTo>
                  <a:lnTo>
                    <a:pt x="106" y="406"/>
                  </a:lnTo>
                  <a:lnTo>
                    <a:pt x="126" y="389"/>
                  </a:lnTo>
                  <a:lnTo>
                    <a:pt x="149" y="370"/>
                  </a:lnTo>
                  <a:lnTo>
                    <a:pt x="173" y="346"/>
                  </a:lnTo>
                  <a:lnTo>
                    <a:pt x="198" y="322"/>
                  </a:lnTo>
                  <a:lnTo>
                    <a:pt x="224" y="296"/>
                  </a:lnTo>
                  <a:lnTo>
                    <a:pt x="250" y="268"/>
                  </a:lnTo>
                  <a:lnTo>
                    <a:pt x="277" y="241"/>
                  </a:lnTo>
                  <a:lnTo>
                    <a:pt x="302" y="213"/>
                  </a:lnTo>
                  <a:lnTo>
                    <a:pt x="326" y="186"/>
                  </a:lnTo>
                  <a:lnTo>
                    <a:pt x="350" y="161"/>
                  </a:lnTo>
                  <a:lnTo>
                    <a:pt x="372" y="137"/>
                  </a:lnTo>
                  <a:lnTo>
                    <a:pt x="392" y="115"/>
                  </a:lnTo>
                  <a:lnTo>
                    <a:pt x="409" y="96"/>
                  </a:lnTo>
                  <a:lnTo>
                    <a:pt x="423" y="79"/>
                  </a:lnTo>
                  <a:lnTo>
                    <a:pt x="423" y="79"/>
                  </a:lnTo>
                  <a:lnTo>
                    <a:pt x="423" y="78"/>
                  </a:lnTo>
                  <a:lnTo>
                    <a:pt x="423" y="78"/>
                  </a:lnTo>
                  <a:lnTo>
                    <a:pt x="423" y="78"/>
                  </a:lnTo>
                  <a:lnTo>
                    <a:pt x="430" y="71"/>
                  </a:lnTo>
                  <a:lnTo>
                    <a:pt x="436" y="63"/>
                  </a:lnTo>
                  <a:lnTo>
                    <a:pt x="440" y="55"/>
                  </a:lnTo>
                  <a:lnTo>
                    <a:pt x="445" y="46"/>
                  </a:lnTo>
                  <a:lnTo>
                    <a:pt x="451" y="38"/>
                  </a:lnTo>
                  <a:lnTo>
                    <a:pt x="456" y="30"/>
                  </a:lnTo>
                  <a:lnTo>
                    <a:pt x="462" y="23"/>
                  </a:lnTo>
                  <a:lnTo>
                    <a:pt x="470" y="16"/>
                  </a:lnTo>
                  <a:lnTo>
                    <a:pt x="462" y="31"/>
                  </a:lnTo>
                  <a:lnTo>
                    <a:pt x="455" y="46"/>
                  </a:lnTo>
                  <a:lnTo>
                    <a:pt x="448" y="61"/>
                  </a:lnTo>
                  <a:lnTo>
                    <a:pt x="441" y="76"/>
                  </a:lnTo>
                  <a:lnTo>
                    <a:pt x="445" y="89"/>
                  </a:lnTo>
                  <a:lnTo>
                    <a:pt x="448" y="101"/>
                  </a:lnTo>
                  <a:lnTo>
                    <a:pt x="454" y="114"/>
                  </a:lnTo>
                  <a:lnTo>
                    <a:pt x="460" y="125"/>
                  </a:lnTo>
                  <a:lnTo>
                    <a:pt x="467" y="137"/>
                  </a:lnTo>
                  <a:lnTo>
                    <a:pt x="475" y="149"/>
                  </a:lnTo>
                  <a:lnTo>
                    <a:pt x="482" y="159"/>
                  </a:lnTo>
                  <a:lnTo>
                    <a:pt x="489" y="170"/>
                  </a:lnTo>
                  <a:lnTo>
                    <a:pt x="505" y="196"/>
                  </a:lnTo>
                  <a:lnTo>
                    <a:pt x="523" y="221"/>
                  </a:lnTo>
                  <a:lnTo>
                    <a:pt x="544" y="244"/>
                  </a:lnTo>
                  <a:lnTo>
                    <a:pt x="567" y="267"/>
                  </a:lnTo>
                  <a:lnTo>
                    <a:pt x="591" y="290"/>
                  </a:lnTo>
                  <a:lnTo>
                    <a:pt x="617" y="312"/>
                  </a:lnTo>
                  <a:lnTo>
                    <a:pt x="642" y="333"/>
                  </a:lnTo>
                  <a:lnTo>
                    <a:pt x="667" y="353"/>
                  </a:lnTo>
                  <a:lnTo>
                    <a:pt x="679" y="363"/>
                  </a:lnTo>
                  <a:lnTo>
                    <a:pt x="690" y="372"/>
                  </a:lnTo>
                  <a:lnTo>
                    <a:pt x="702" y="382"/>
                  </a:lnTo>
                  <a:lnTo>
                    <a:pt x="713" y="391"/>
                  </a:lnTo>
                  <a:lnTo>
                    <a:pt x="724" y="402"/>
                  </a:lnTo>
                  <a:lnTo>
                    <a:pt x="735" y="412"/>
                  </a:lnTo>
                  <a:lnTo>
                    <a:pt x="747" y="421"/>
                  </a:lnTo>
                  <a:lnTo>
                    <a:pt x="758" y="431"/>
                  </a:lnTo>
                  <a:lnTo>
                    <a:pt x="770" y="426"/>
                  </a:lnTo>
                  <a:lnTo>
                    <a:pt x="780" y="421"/>
                  </a:lnTo>
                  <a:lnTo>
                    <a:pt x="792" y="416"/>
                  </a:lnTo>
                  <a:lnTo>
                    <a:pt x="803" y="411"/>
                  </a:lnTo>
                  <a:lnTo>
                    <a:pt x="814" y="405"/>
                  </a:lnTo>
                  <a:lnTo>
                    <a:pt x="824" y="399"/>
                  </a:lnTo>
                  <a:lnTo>
                    <a:pt x="834" y="394"/>
                  </a:lnTo>
                  <a:lnTo>
                    <a:pt x="845" y="387"/>
                  </a:lnTo>
                  <a:lnTo>
                    <a:pt x="825" y="374"/>
                  </a:lnTo>
                  <a:lnTo>
                    <a:pt x="804" y="357"/>
                  </a:lnTo>
                  <a:lnTo>
                    <a:pt x="784" y="337"/>
                  </a:lnTo>
                  <a:lnTo>
                    <a:pt x="763" y="314"/>
                  </a:lnTo>
                  <a:lnTo>
                    <a:pt x="741" y="289"/>
                  </a:lnTo>
                  <a:lnTo>
                    <a:pt x="720" y="262"/>
                  </a:lnTo>
                  <a:lnTo>
                    <a:pt x="700" y="235"/>
                  </a:lnTo>
                  <a:lnTo>
                    <a:pt x="679" y="206"/>
                  </a:lnTo>
                  <a:lnTo>
                    <a:pt x="659" y="178"/>
                  </a:lnTo>
                  <a:lnTo>
                    <a:pt x="641" y="151"/>
                  </a:lnTo>
                  <a:lnTo>
                    <a:pt x="625" y="125"/>
                  </a:lnTo>
                  <a:lnTo>
                    <a:pt x="609" y="100"/>
                  </a:lnTo>
                  <a:lnTo>
                    <a:pt x="596" y="78"/>
                  </a:lnTo>
                  <a:lnTo>
                    <a:pt x="584" y="60"/>
                  </a:lnTo>
                  <a:lnTo>
                    <a:pt x="575" y="45"/>
                  </a:lnTo>
                  <a:lnTo>
                    <a:pt x="56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3926" y="2577"/>
              <a:ext cx="140" cy="179"/>
            </a:xfrm>
            <a:custGeom>
              <a:avLst/>
              <a:gdLst>
                <a:gd name="T0" fmla="*/ 239 w 280"/>
                <a:gd name="T1" fmla="*/ 307 h 358"/>
                <a:gd name="T2" fmla="*/ 219 w 280"/>
                <a:gd name="T3" fmla="*/ 284 h 358"/>
                <a:gd name="T4" fmla="*/ 201 w 280"/>
                <a:gd name="T5" fmla="*/ 260 h 358"/>
                <a:gd name="T6" fmla="*/ 183 w 280"/>
                <a:gd name="T7" fmla="*/ 236 h 358"/>
                <a:gd name="T8" fmla="*/ 166 w 280"/>
                <a:gd name="T9" fmla="*/ 212 h 358"/>
                <a:gd name="T10" fmla="*/ 150 w 280"/>
                <a:gd name="T11" fmla="*/ 187 h 358"/>
                <a:gd name="T12" fmla="*/ 133 w 280"/>
                <a:gd name="T13" fmla="*/ 162 h 358"/>
                <a:gd name="T14" fmla="*/ 117 w 280"/>
                <a:gd name="T15" fmla="*/ 138 h 358"/>
                <a:gd name="T16" fmla="*/ 100 w 280"/>
                <a:gd name="T17" fmla="*/ 114 h 358"/>
                <a:gd name="T18" fmla="*/ 92 w 280"/>
                <a:gd name="T19" fmla="*/ 100 h 358"/>
                <a:gd name="T20" fmla="*/ 83 w 280"/>
                <a:gd name="T21" fmla="*/ 86 h 358"/>
                <a:gd name="T22" fmla="*/ 75 w 280"/>
                <a:gd name="T23" fmla="*/ 72 h 358"/>
                <a:gd name="T24" fmla="*/ 67 w 280"/>
                <a:gd name="T25" fmla="*/ 59 h 358"/>
                <a:gd name="T26" fmla="*/ 59 w 280"/>
                <a:gd name="T27" fmla="*/ 45 h 358"/>
                <a:gd name="T28" fmla="*/ 51 w 280"/>
                <a:gd name="T29" fmla="*/ 31 h 358"/>
                <a:gd name="T30" fmla="*/ 43 w 280"/>
                <a:gd name="T31" fmla="*/ 16 h 358"/>
                <a:gd name="T32" fmla="*/ 36 w 280"/>
                <a:gd name="T33" fmla="*/ 2 h 358"/>
                <a:gd name="T34" fmla="*/ 36 w 280"/>
                <a:gd name="T35" fmla="*/ 2 h 358"/>
                <a:gd name="T36" fmla="*/ 36 w 280"/>
                <a:gd name="T37" fmla="*/ 1 h 358"/>
                <a:gd name="T38" fmla="*/ 35 w 280"/>
                <a:gd name="T39" fmla="*/ 0 h 358"/>
                <a:gd name="T40" fmla="*/ 34 w 280"/>
                <a:gd name="T41" fmla="*/ 0 h 358"/>
                <a:gd name="T42" fmla="*/ 26 w 280"/>
                <a:gd name="T43" fmla="*/ 2 h 358"/>
                <a:gd name="T44" fmla="*/ 17 w 280"/>
                <a:gd name="T45" fmla="*/ 3 h 358"/>
                <a:gd name="T46" fmla="*/ 8 w 280"/>
                <a:gd name="T47" fmla="*/ 4 h 358"/>
                <a:gd name="T48" fmla="*/ 0 w 280"/>
                <a:gd name="T49" fmla="*/ 4 h 358"/>
                <a:gd name="T50" fmla="*/ 7 w 280"/>
                <a:gd name="T51" fmla="*/ 16 h 358"/>
                <a:gd name="T52" fmla="*/ 16 w 280"/>
                <a:gd name="T53" fmla="*/ 31 h 358"/>
                <a:gd name="T54" fmla="*/ 28 w 280"/>
                <a:gd name="T55" fmla="*/ 49 h 358"/>
                <a:gd name="T56" fmla="*/ 41 w 280"/>
                <a:gd name="T57" fmla="*/ 71 h 358"/>
                <a:gd name="T58" fmla="*/ 57 w 280"/>
                <a:gd name="T59" fmla="*/ 96 h 358"/>
                <a:gd name="T60" fmla="*/ 73 w 280"/>
                <a:gd name="T61" fmla="*/ 122 h 358"/>
                <a:gd name="T62" fmla="*/ 91 w 280"/>
                <a:gd name="T63" fmla="*/ 149 h 358"/>
                <a:gd name="T64" fmla="*/ 111 w 280"/>
                <a:gd name="T65" fmla="*/ 177 h 358"/>
                <a:gd name="T66" fmla="*/ 132 w 280"/>
                <a:gd name="T67" fmla="*/ 206 h 358"/>
                <a:gd name="T68" fmla="*/ 152 w 280"/>
                <a:gd name="T69" fmla="*/ 233 h 358"/>
                <a:gd name="T70" fmla="*/ 173 w 280"/>
                <a:gd name="T71" fmla="*/ 260 h 358"/>
                <a:gd name="T72" fmla="*/ 195 w 280"/>
                <a:gd name="T73" fmla="*/ 285 h 358"/>
                <a:gd name="T74" fmla="*/ 216 w 280"/>
                <a:gd name="T75" fmla="*/ 308 h 358"/>
                <a:gd name="T76" fmla="*/ 236 w 280"/>
                <a:gd name="T77" fmla="*/ 328 h 358"/>
                <a:gd name="T78" fmla="*/ 257 w 280"/>
                <a:gd name="T79" fmla="*/ 345 h 358"/>
                <a:gd name="T80" fmla="*/ 277 w 280"/>
                <a:gd name="T81" fmla="*/ 358 h 358"/>
                <a:gd name="T82" fmla="*/ 278 w 280"/>
                <a:gd name="T83" fmla="*/ 357 h 358"/>
                <a:gd name="T84" fmla="*/ 279 w 280"/>
                <a:gd name="T85" fmla="*/ 357 h 358"/>
                <a:gd name="T86" fmla="*/ 279 w 280"/>
                <a:gd name="T87" fmla="*/ 357 h 358"/>
                <a:gd name="T88" fmla="*/ 280 w 280"/>
                <a:gd name="T89" fmla="*/ 355 h 358"/>
                <a:gd name="T90" fmla="*/ 276 w 280"/>
                <a:gd name="T91" fmla="*/ 349 h 358"/>
                <a:gd name="T92" fmla="*/ 271 w 280"/>
                <a:gd name="T93" fmla="*/ 343 h 358"/>
                <a:gd name="T94" fmla="*/ 266 w 280"/>
                <a:gd name="T95" fmla="*/ 337 h 358"/>
                <a:gd name="T96" fmla="*/ 262 w 280"/>
                <a:gd name="T97" fmla="*/ 330 h 358"/>
                <a:gd name="T98" fmla="*/ 256 w 280"/>
                <a:gd name="T99" fmla="*/ 324 h 358"/>
                <a:gd name="T100" fmla="*/ 250 w 280"/>
                <a:gd name="T101" fmla="*/ 319 h 358"/>
                <a:gd name="T102" fmla="*/ 245 w 280"/>
                <a:gd name="T103" fmla="*/ 313 h 358"/>
                <a:gd name="T104" fmla="*/ 239 w 280"/>
                <a:gd name="T105" fmla="*/ 30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358">
                  <a:moveTo>
                    <a:pt x="239" y="307"/>
                  </a:moveTo>
                  <a:lnTo>
                    <a:pt x="219" y="284"/>
                  </a:lnTo>
                  <a:lnTo>
                    <a:pt x="201" y="260"/>
                  </a:lnTo>
                  <a:lnTo>
                    <a:pt x="183" y="236"/>
                  </a:lnTo>
                  <a:lnTo>
                    <a:pt x="166" y="212"/>
                  </a:lnTo>
                  <a:lnTo>
                    <a:pt x="150" y="187"/>
                  </a:lnTo>
                  <a:lnTo>
                    <a:pt x="133" y="162"/>
                  </a:lnTo>
                  <a:lnTo>
                    <a:pt x="117" y="138"/>
                  </a:lnTo>
                  <a:lnTo>
                    <a:pt x="100" y="114"/>
                  </a:lnTo>
                  <a:lnTo>
                    <a:pt x="92" y="100"/>
                  </a:lnTo>
                  <a:lnTo>
                    <a:pt x="83" y="86"/>
                  </a:lnTo>
                  <a:lnTo>
                    <a:pt x="75" y="72"/>
                  </a:lnTo>
                  <a:lnTo>
                    <a:pt x="67" y="59"/>
                  </a:lnTo>
                  <a:lnTo>
                    <a:pt x="59" y="45"/>
                  </a:lnTo>
                  <a:lnTo>
                    <a:pt x="51" y="31"/>
                  </a:lnTo>
                  <a:lnTo>
                    <a:pt x="43" y="1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7" y="3"/>
                  </a:lnTo>
                  <a:lnTo>
                    <a:pt x="8" y="4"/>
                  </a:lnTo>
                  <a:lnTo>
                    <a:pt x="0" y="4"/>
                  </a:lnTo>
                  <a:lnTo>
                    <a:pt x="7" y="16"/>
                  </a:lnTo>
                  <a:lnTo>
                    <a:pt x="16" y="31"/>
                  </a:lnTo>
                  <a:lnTo>
                    <a:pt x="28" y="49"/>
                  </a:lnTo>
                  <a:lnTo>
                    <a:pt x="41" y="71"/>
                  </a:lnTo>
                  <a:lnTo>
                    <a:pt x="57" y="96"/>
                  </a:lnTo>
                  <a:lnTo>
                    <a:pt x="73" y="122"/>
                  </a:lnTo>
                  <a:lnTo>
                    <a:pt x="91" y="149"/>
                  </a:lnTo>
                  <a:lnTo>
                    <a:pt x="111" y="177"/>
                  </a:lnTo>
                  <a:lnTo>
                    <a:pt x="132" y="206"/>
                  </a:lnTo>
                  <a:lnTo>
                    <a:pt x="152" y="233"/>
                  </a:lnTo>
                  <a:lnTo>
                    <a:pt x="173" y="260"/>
                  </a:lnTo>
                  <a:lnTo>
                    <a:pt x="195" y="285"/>
                  </a:lnTo>
                  <a:lnTo>
                    <a:pt x="216" y="308"/>
                  </a:lnTo>
                  <a:lnTo>
                    <a:pt x="236" y="328"/>
                  </a:lnTo>
                  <a:lnTo>
                    <a:pt x="257" y="345"/>
                  </a:lnTo>
                  <a:lnTo>
                    <a:pt x="277" y="358"/>
                  </a:lnTo>
                  <a:lnTo>
                    <a:pt x="278" y="357"/>
                  </a:lnTo>
                  <a:lnTo>
                    <a:pt x="279" y="357"/>
                  </a:lnTo>
                  <a:lnTo>
                    <a:pt x="279" y="357"/>
                  </a:lnTo>
                  <a:lnTo>
                    <a:pt x="280" y="355"/>
                  </a:lnTo>
                  <a:lnTo>
                    <a:pt x="276" y="349"/>
                  </a:lnTo>
                  <a:lnTo>
                    <a:pt x="271" y="343"/>
                  </a:lnTo>
                  <a:lnTo>
                    <a:pt x="266" y="337"/>
                  </a:lnTo>
                  <a:lnTo>
                    <a:pt x="262" y="330"/>
                  </a:lnTo>
                  <a:lnTo>
                    <a:pt x="256" y="324"/>
                  </a:lnTo>
                  <a:lnTo>
                    <a:pt x="250" y="319"/>
                  </a:lnTo>
                  <a:lnTo>
                    <a:pt x="245" y="313"/>
                  </a:lnTo>
                  <a:lnTo>
                    <a:pt x="239" y="3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3678" y="2602"/>
              <a:ext cx="175" cy="179"/>
            </a:xfrm>
            <a:custGeom>
              <a:avLst/>
              <a:gdLst>
                <a:gd name="T0" fmla="*/ 0 w 350"/>
                <a:gd name="T1" fmla="*/ 350 h 358"/>
                <a:gd name="T2" fmla="*/ 4 w 350"/>
                <a:gd name="T3" fmla="*/ 352 h 358"/>
                <a:gd name="T4" fmla="*/ 9 w 350"/>
                <a:gd name="T5" fmla="*/ 353 h 358"/>
                <a:gd name="T6" fmla="*/ 13 w 350"/>
                <a:gd name="T7" fmla="*/ 354 h 358"/>
                <a:gd name="T8" fmla="*/ 18 w 350"/>
                <a:gd name="T9" fmla="*/ 355 h 358"/>
                <a:gd name="T10" fmla="*/ 23 w 350"/>
                <a:gd name="T11" fmla="*/ 356 h 358"/>
                <a:gd name="T12" fmla="*/ 27 w 350"/>
                <a:gd name="T13" fmla="*/ 357 h 358"/>
                <a:gd name="T14" fmla="*/ 32 w 350"/>
                <a:gd name="T15" fmla="*/ 358 h 358"/>
                <a:gd name="T16" fmla="*/ 36 w 350"/>
                <a:gd name="T17" fmla="*/ 358 h 358"/>
                <a:gd name="T18" fmla="*/ 61 w 350"/>
                <a:gd name="T19" fmla="*/ 339 h 358"/>
                <a:gd name="T20" fmla="*/ 84 w 350"/>
                <a:gd name="T21" fmla="*/ 318 h 358"/>
                <a:gd name="T22" fmla="*/ 106 w 350"/>
                <a:gd name="T23" fmla="*/ 299 h 358"/>
                <a:gd name="T24" fmla="*/ 127 w 350"/>
                <a:gd name="T25" fmla="*/ 278 h 358"/>
                <a:gd name="T26" fmla="*/ 148 w 350"/>
                <a:gd name="T27" fmla="*/ 256 h 358"/>
                <a:gd name="T28" fmla="*/ 169 w 350"/>
                <a:gd name="T29" fmla="*/ 235 h 358"/>
                <a:gd name="T30" fmla="*/ 189 w 350"/>
                <a:gd name="T31" fmla="*/ 213 h 358"/>
                <a:gd name="T32" fmla="*/ 207 w 350"/>
                <a:gd name="T33" fmla="*/ 190 h 358"/>
                <a:gd name="T34" fmla="*/ 227 w 350"/>
                <a:gd name="T35" fmla="*/ 169 h 358"/>
                <a:gd name="T36" fmla="*/ 244 w 350"/>
                <a:gd name="T37" fmla="*/ 147 h 358"/>
                <a:gd name="T38" fmla="*/ 262 w 350"/>
                <a:gd name="T39" fmla="*/ 124 h 358"/>
                <a:gd name="T40" fmla="*/ 280 w 350"/>
                <a:gd name="T41" fmla="*/ 101 h 358"/>
                <a:gd name="T42" fmla="*/ 297 w 350"/>
                <a:gd name="T43" fmla="*/ 79 h 358"/>
                <a:gd name="T44" fmla="*/ 314 w 350"/>
                <a:gd name="T45" fmla="*/ 56 h 358"/>
                <a:gd name="T46" fmla="*/ 330 w 350"/>
                <a:gd name="T47" fmla="*/ 33 h 358"/>
                <a:gd name="T48" fmla="*/ 346 w 350"/>
                <a:gd name="T49" fmla="*/ 10 h 358"/>
                <a:gd name="T50" fmla="*/ 348 w 350"/>
                <a:gd name="T51" fmla="*/ 7 h 358"/>
                <a:gd name="T52" fmla="*/ 349 w 350"/>
                <a:gd name="T53" fmla="*/ 5 h 358"/>
                <a:gd name="T54" fmla="*/ 350 w 350"/>
                <a:gd name="T55" fmla="*/ 3 h 358"/>
                <a:gd name="T56" fmla="*/ 350 w 350"/>
                <a:gd name="T57" fmla="*/ 0 h 358"/>
                <a:gd name="T58" fmla="*/ 336 w 350"/>
                <a:gd name="T59" fmla="*/ 17 h 358"/>
                <a:gd name="T60" fmla="*/ 319 w 350"/>
                <a:gd name="T61" fmla="*/ 36 h 358"/>
                <a:gd name="T62" fmla="*/ 299 w 350"/>
                <a:gd name="T63" fmla="*/ 58 h 358"/>
                <a:gd name="T64" fmla="*/ 277 w 350"/>
                <a:gd name="T65" fmla="*/ 82 h 358"/>
                <a:gd name="T66" fmla="*/ 253 w 350"/>
                <a:gd name="T67" fmla="*/ 107 h 358"/>
                <a:gd name="T68" fmla="*/ 229 w 350"/>
                <a:gd name="T69" fmla="*/ 134 h 358"/>
                <a:gd name="T70" fmla="*/ 204 w 350"/>
                <a:gd name="T71" fmla="*/ 162 h 358"/>
                <a:gd name="T72" fmla="*/ 177 w 350"/>
                <a:gd name="T73" fmla="*/ 189 h 358"/>
                <a:gd name="T74" fmla="*/ 151 w 350"/>
                <a:gd name="T75" fmla="*/ 217 h 358"/>
                <a:gd name="T76" fmla="*/ 125 w 350"/>
                <a:gd name="T77" fmla="*/ 243 h 358"/>
                <a:gd name="T78" fmla="*/ 100 w 350"/>
                <a:gd name="T79" fmla="*/ 267 h 358"/>
                <a:gd name="T80" fmla="*/ 76 w 350"/>
                <a:gd name="T81" fmla="*/ 291 h 358"/>
                <a:gd name="T82" fmla="*/ 53 w 350"/>
                <a:gd name="T83" fmla="*/ 310 h 358"/>
                <a:gd name="T84" fmla="*/ 33 w 350"/>
                <a:gd name="T85" fmla="*/ 327 h 358"/>
                <a:gd name="T86" fmla="*/ 15 w 350"/>
                <a:gd name="T87" fmla="*/ 341 h 358"/>
                <a:gd name="T88" fmla="*/ 0 w 350"/>
                <a:gd name="T89" fmla="*/ 35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0" h="358">
                  <a:moveTo>
                    <a:pt x="0" y="350"/>
                  </a:moveTo>
                  <a:lnTo>
                    <a:pt x="4" y="352"/>
                  </a:lnTo>
                  <a:lnTo>
                    <a:pt x="9" y="353"/>
                  </a:lnTo>
                  <a:lnTo>
                    <a:pt x="13" y="354"/>
                  </a:lnTo>
                  <a:lnTo>
                    <a:pt x="18" y="355"/>
                  </a:lnTo>
                  <a:lnTo>
                    <a:pt x="23" y="356"/>
                  </a:lnTo>
                  <a:lnTo>
                    <a:pt x="27" y="357"/>
                  </a:lnTo>
                  <a:lnTo>
                    <a:pt x="32" y="358"/>
                  </a:lnTo>
                  <a:lnTo>
                    <a:pt x="36" y="358"/>
                  </a:lnTo>
                  <a:lnTo>
                    <a:pt x="61" y="339"/>
                  </a:lnTo>
                  <a:lnTo>
                    <a:pt x="84" y="318"/>
                  </a:lnTo>
                  <a:lnTo>
                    <a:pt x="106" y="299"/>
                  </a:lnTo>
                  <a:lnTo>
                    <a:pt x="127" y="278"/>
                  </a:lnTo>
                  <a:lnTo>
                    <a:pt x="148" y="256"/>
                  </a:lnTo>
                  <a:lnTo>
                    <a:pt x="169" y="235"/>
                  </a:lnTo>
                  <a:lnTo>
                    <a:pt x="189" y="213"/>
                  </a:lnTo>
                  <a:lnTo>
                    <a:pt x="207" y="190"/>
                  </a:lnTo>
                  <a:lnTo>
                    <a:pt x="227" y="169"/>
                  </a:lnTo>
                  <a:lnTo>
                    <a:pt x="244" y="147"/>
                  </a:lnTo>
                  <a:lnTo>
                    <a:pt x="262" y="124"/>
                  </a:lnTo>
                  <a:lnTo>
                    <a:pt x="280" y="101"/>
                  </a:lnTo>
                  <a:lnTo>
                    <a:pt x="297" y="79"/>
                  </a:lnTo>
                  <a:lnTo>
                    <a:pt x="314" y="56"/>
                  </a:lnTo>
                  <a:lnTo>
                    <a:pt x="330" y="33"/>
                  </a:lnTo>
                  <a:lnTo>
                    <a:pt x="346" y="10"/>
                  </a:lnTo>
                  <a:lnTo>
                    <a:pt x="348" y="7"/>
                  </a:lnTo>
                  <a:lnTo>
                    <a:pt x="349" y="5"/>
                  </a:lnTo>
                  <a:lnTo>
                    <a:pt x="350" y="3"/>
                  </a:lnTo>
                  <a:lnTo>
                    <a:pt x="350" y="0"/>
                  </a:lnTo>
                  <a:lnTo>
                    <a:pt x="336" y="17"/>
                  </a:lnTo>
                  <a:lnTo>
                    <a:pt x="319" y="36"/>
                  </a:lnTo>
                  <a:lnTo>
                    <a:pt x="299" y="58"/>
                  </a:lnTo>
                  <a:lnTo>
                    <a:pt x="277" y="82"/>
                  </a:lnTo>
                  <a:lnTo>
                    <a:pt x="253" y="107"/>
                  </a:lnTo>
                  <a:lnTo>
                    <a:pt x="229" y="134"/>
                  </a:lnTo>
                  <a:lnTo>
                    <a:pt x="204" y="162"/>
                  </a:lnTo>
                  <a:lnTo>
                    <a:pt x="177" y="189"/>
                  </a:lnTo>
                  <a:lnTo>
                    <a:pt x="151" y="217"/>
                  </a:lnTo>
                  <a:lnTo>
                    <a:pt x="125" y="243"/>
                  </a:lnTo>
                  <a:lnTo>
                    <a:pt x="100" y="267"/>
                  </a:lnTo>
                  <a:lnTo>
                    <a:pt x="76" y="291"/>
                  </a:lnTo>
                  <a:lnTo>
                    <a:pt x="53" y="310"/>
                  </a:lnTo>
                  <a:lnTo>
                    <a:pt x="33" y="327"/>
                  </a:lnTo>
                  <a:lnTo>
                    <a:pt x="15" y="341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3897" y="2544"/>
              <a:ext cx="38" cy="20"/>
            </a:xfrm>
            <a:custGeom>
              <a:avLst/>
              <a:gdLst>
                <a:gd name="T0" fmla="*/ 22 w 75"/>
                <a:gd name="T1" fmla="*/ 0 h 40"/>
                <a:gd name="T2" fmla="*/ 17 w 75"/>
                <a:gd name="T3" fmla="*/ 6 h 40"/>
                <a:gd name="T4" fmla="*/ 11 w 75"/>
                <a:gd name="T5" fmla="*/ 12 h 40"/>
                <a:gd name="T6" fmla="*/ 7 w 75"/>
                <a:gd name="T7" fmla="*/ 17 h 40"/>
                <a:gd name="T8" fmla="*/ 0 w 75"/>
                <a:gd name="T9" fmla="*/ 23 h 40"/>
                <a:gd name="T10" fmla="*/ 8 w 75"/>
                <a:gd name="T11" fmla="*/ 28 h 40"/>
                <a:gd name="T12" fmla="*/ 17 w 75"/>
                <a:gd name="T13" fmla="*/ 31 h 40"/>
                <a:gd name="T14" fmla="*/ 26 w 75"/>
                <a:gd name="T15" fmla="*/ 36 h 40"/>
                <a:gd name="T16" fmla="*/ 35 w 75"/>
                <a:gd name="T17" fmla="*/ 38 h 40"/>
                <a:gd name="T18" fmla="*/ 46 w 75"/>
                <a:gd name="T19" fmla="*/ 40 h 40"/>
                <a:gd name="T20" fmla="*/ 55 w 75"/>
                <a:gd name="T21" fmla="*/ 40 h 40"/>
                <a:gd name="T22" fmla="*/ 65 w 75"/>
                <a:gd name="T23" fmla="*/ 39 h 40"/>
                <a:gd name="T24" fmla="*/ 75 w 75"/>
                <a:gd name="T25" fmla="*/ 35 h 40"/>
                <a:gd name="T26" fmla="*/ 65 w 75"/>
                <a:gd name="T27" fmla="*/ 34 h 40"/>
                <a:gd name="T28" fmla="*/ 56 w 75"/>
                <a:gd name="T29" fmla="*/ 31 h 40"/>
                <a:gd name="T30" fmla="*/ 49 w 75"/>
                <a:gd name="T31" fmla="*/ 28 h 40"/>
                <a:gd name="T32" fmla="*/ 42 w 75"/>
                <a:gd name="T33" fmla="*/ 23 h 40"/>
                <a:gd name="T34" fmla="*/ 35 w 75"/>
                <a:gd name="T35" fmla="*/ 19 h 40"/>
                <a:gd name="T36" fmla="*/ 31 w 75"/>
                <a:gd name="T37" fmla="*/ 13 h 40"/>
                <a:gd name="T38" fmla="*/ 26 w 75"/>
                <a:gd name="T39" fmla="*/ 7 h 40"/>
                <a:gd name="T40" fmla="*/ 22 w 75"/>
                <a:gd name="T4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40">
                  <a:moveTo>
                    <a:pt x="22" y="0"/>
                  </a:moveTo>
                  <a:lnTo>
                    <a:pt x="17" y="6"/>
                  </a:lnTo>
                  <a:lnTo>
                    <a:pt x="11" y="12"/>
                  </a:lnTo>
                  <a:lnTo>
                    <a:pt x="7" y="17"/>
                  </a:lnTo>
                  <a:lnTo>
                    <a:pt x="0" y="23"/>
                  </a:lnTo>
                  <a:lnTo>
                    <a:pt x="8" y="28"/>
                  </a:lnTo>
                  <a:lnTo>
                    <a:pt x="17" y="31"/>
                  </a:lnTo>
                  <a:lnTo>
                    <a:pt x="26" y="36"/>
                  </a:lnTo>
                  <a:lnTo>
                    <a:pt x="35" y="38"/>
                  </a:lnTo>
                  <a:lnTo>
                    <a:pt x="46" y="40"/>
                  </a:lnTo>
                  <a:lnTo>
                    <a:pt x="55" y="40"/>
                  </a:lnTo>
                  <a:lnTo>
                    <a:pt x="65" y="39"/>
                  </a:lnTo>
                  <a:lnTo>
                    <a:pt x="75" y="35"/>
                  </a:lnTo>
                  <a:lnTo>
                    <a:pt x="65" y="34"/>
                  </a:lnTo>
                  <a:lnTo>
                    <a:pt x="56" y="31"/>
                  </a:lnTo>
                  <a:lnTo>
                    <a:pt x="49" y="28"/>
                  </a:lnTo>
                  <a:lnTo>
                    <a:pt x="42" y="23"/>
                  </a:lnTo>
                  <a:lnTo>
                    <a:pt x="35" y="19"/>
                  </a:lnTo>
                  <a:lnTo>
                    <a:pt x="31" y="13"/>
                  </a:lnTo>
                  <a:lnTo>
                    <a:pt x="26" y="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3906" y="2533"/>
              <a:ext cx="12" cy="11"/>
            </a:xfrm>
            <a:custGeom>
              <a:avLst/>
              <a:gdLst>
                <a:gd name="T0" fmla="*/ 23 w 23"/>
                <a:gd name="T1" fmla="*/ 3 h 22"/>
                <a:gd name="T2" fmla="*/ 23 w 23"/>
                <a:gd name="T3" fmla="*/ 1 h 22"/>
                <a:gd name="T4" fmla="*/ 21 w 23"/>
                <a:gd name="T5" fmla="*/ 0 h 22"/>
                <a:gd name="T6" fmla="*/ 20 w 23"/>
                <a:gd name="T7" fmla="*/ 0 h 22"/>
                <a:gd name="T8" fmla="*/ 18 w 23"/>
                <a:gd name="T9" fmla="*/ 1 h 22"/>
                <a:gd name="T10" fmla="*/ 14 w 23"/>
                <a:gd name="T11" fmla="*/ 4 h 22"/>
                <a:gd name="T12" fmla="*/ 9 w 23"/>
                <a:gd name="T13" fmla="*/ 7 h 22"/>
                <a:gd name="T14" fmla="*/ 5 w 23"/>
                <a:gd name="T15" fmla="*/ 10 h 22"/>
                <a:gd name="T16" fmla="*/ 0 w 23"/>
                <a:gd name="T17" fmla="*/ 13 h 22"/>
                <a:gd name="T18" fmla="*/ 1 w 23"/>
                <a:gd name="T19" fmla="*/ 15 h 22"/>
                <a:gd name="T20" fmla="*/ 2 w 23"/>
                <a:gd name="T21" fmla="*/ 18 h 22"/>
                <a:gd name="T22" fmla="*/ 3 w 23"/>
                <a:gd name="T23" fmla="*/ 20 h 22"/>
                <a:gd name="T24" fmla="*/ 5 w 23"/>
                <a:gd name="T25" fmla="*/ 22 h 22"/>
                <a:gd name="T26" fmla="*/ 9 w 23"/>
                <a:gd name="T27" fmla="*/ 18 h 22"/>
                <a:gd name="T28" fmla="*/ 13 w 23"/>
                <a:gd name="T29" fmla="*/ 12 h 22"/>
                <a:gd name="T30" fmla="*/ 17 w 23"/>
                <a:gd name="T31" fmla="*/ 7 h 22"/>
                <a:gd name="T32" fmla="*/ 23 w 23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22">
                  <a:moveTo>
                    <a:pt x="23" y="3"/>
                  </a:moveTo>
                  <a:lnTo>
                    <a:pt x="23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8" y="1"/>
                  </a:lnTo>
                  <a:lnTo>
                    <a:pt x="14" y="4"/>
                  </a:lnTo>
                  <a:lnTo>
                    <a:pt x="9" y="7"/>
                  </a:lnTo>
                  <a:lnTo>
                    <a:pt x="5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3" y="20"/>
                  </a:lnTo>
                  <a:lnTo>
                    <a:pt x="5" y="22"/>
                  </a:lnTo>
                  <a:lnTo>
                    <a:pt x="9" y="18"/>
                  </a:lnTo>
                  <a:lnTo>
                    <a:pt x="13" y="12"/>
                  </a:lnTo>
                  <a:lnTo>
                    <a:pt x="17" y="7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3890" y="2325"/>
              <a:ext cx="25" cy="86"/>
            </a:xfrm>
            <a:custGeom>
              <a:avLst/>
              <a:gdLst>
                <a:gd name="T0" fmla="*/ 50 w 50"/>
                <a:gd name="T1" fmla="*/ 151 h 171"/>
                <a:gd name="T2" fmla="*/ 50 w 50"/>
                <a:gd name="T3" fmla="*/ 129 h 171"/>
                <a:gd name="T4" fmla="*/ 47 w 50"/>
                <a:gd name="T5" fmla="*/ 107 h 171"/>
                <a:gd name="T6" fmla="*/ 44 w 50"/>
                <a:gd name="T7" fmla="*/ 84 h 171"/>
                <a:gd name="T8" fmla="*/ 45 w 50"/>
                <a:gd name="T9" fmla="*/ 61 h 171"/>
                <a:gd name="T10" fmla="*/ 44 w 50"/>
                <a:gd name="T11" fmla="*/ 52 h 171"/>
                <a:gd name="T12" fmla="*/ 40 w 50"/>
                <a:gd name="T13" fmla="*/ 42 h 171"/>
                <a:gd name="T14" fmla="*/ 35 w 50"/>
                <a:gd name="T15" fmla="*/ 33 h 171"/>
                <a:gd name="T16" fmla="*/ 31 w 50"/>
                <a:gd name="T17" fmla="*/ 25 h 171"/>
                <a:gd name="T18" fmla="*/ 24 w 50"/>
                <a:gd name="T19" fmla="*/ 17 h 171"/>
                <a:gd name="T20" fmla="*/ 17 w 50"/>
                <a:gd name="T21" fmla="*/ 10 h 171"/>
                <a:gd name="T22" fmla="*/ 9 w 50"/>
                <a:gd name="T23" fmla="*/ 4 h 171"/>
                <a:gd name="T24" fmla="*/ 0 w 50"/>
                <a:gd name="T25" fmla="*/ 0 h 171"/>
                <a:gd name="T26" fmla="*/ 9 w 50"/>
                <a:gd name="T27" fmla="*/ 15 h 171"/>
                <a:gd name="T28" fmla="*/ 16 w 50"/>
                <a:gd name="T29" fmla="*/ 31 h 171"/>
                <a:gd name="T30" fmla="*/ 20 w 50"/>
                <a:gd name="T31" fmla="*/ 47 h 171"/>
                <a:gd name="T32" fmla="*/ 24 w 50"/>
                <a:gd name="T33" fmla="*/ 63 h 171"/>
                <a:gd name="T34" fmla="*/ 31 w 50"/>
                <a:gd name="T35" fmla="*/ 85 h 171"/>
                <a:gd name="T36" fmla="*/ 37 w 50"/>
                <a:gd name="T37" fmla="*/ 110 h 171"/>
                <a:gd name="T38" fmla="*/ 41 w 50"/>
                <a:gd name="T39" fmla="*/ 139 h 171"/>
                <a:gd name="T40" fmla="*/ 45 w 50"/>
                <a:gd name="T41" fmla="*/ 171 h 171"/>
                <a:gd name="T42" fmla="*/ 46 w 50"/>
                <a:gd name="T43" fmla="*/ 166 h 171"/>
                <a:gd name="T44" fmla="*/ 48 w 50"/>
                <a:gd name="T45" fmla="*/ 161 h 171"/>
                <a:gd name="T46" fmla="*/ 49 w 50"/>
                <a:gd name="T47" fmla="*/ 155 h 171"/>
                <a:gd name="T48" fmla="*/ 50 w 50"/>
                <a:gd name="T49" fmla="*/ 1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171">
                  <a:moveTo>
                    <a:pt x="50" y="151"/>
                  </a:moveTo>
                  <a:lnTo>
                    <a:pt x="50" y="129"/>
                  </a:lnTo>
                  <a:lnTo>
                    <a:pt x="47" y="107"/>
                  </a:lnTo>
                  <a:lnTo>
                    <a:pt x="44" y="84"/>
                  </a:lnTo>
                  <a:lnTo>
                    <a:pt x="45" y="61"/>
                  </a:lnTo>
                  <a:lnTo>
                    <a:pt x="44" y="52"/>
                  </a:lnTo>
                  <a:lnTo>
                    <a:pt x="40" y="42"/>
                  </a:lnTo>
                  <a:lnTo>
                    <a:pt x="35" y="33"/>
                  </a:lnTo>
                  <a:lnTo>
                    <a:pt x="31" y="25"/>
                  </a:lnTo>
                  <a:lnTo>
                    <a:pt x="24" y="17"/>
                  </a:lnTo>
                  <a:lnTo>
                    <a:pt x="17" y="10"/>
                  </a:lnTo>
                  <a:lnTo>
                    <a:pt x="9" y="4"/>
                  </a:lnTo>
                  <a:lnTo>
                    <a:pt x="0" y="0"/>
                  </a:lnTo>
                  <a:lnTo>
                    <a:pt x="9" y="15"/>
                  </a:lnTo>
                  <a:lnTo>
                    <a:pt x="16" y="31"/>
                  </a:lnTo>
                  <a:lnTo>
                    <a:pt x="20" y="47"/>
                  </a:lnTo>
                  <a:lnTo>
                    <a:pt x="24" y="63"/>
                  </a:lnTo>
                  <a:lnTo>
                    <a:pt x="31" y="85"/>
                  </a:lnTo>
                  <a:lnTo>
                    <a:pt x="37" y="110"/>
                  </a:lnTo>
                  <a:lnTo>
                    <a:pt x="41" y="139"/>
                  </a:lnTo>
                  <a:lnTo>
                    <a:pt x="45" y="171"/>
                  </a:lnTo>
                  <a:lnTo>
                    <a:pt x="46" y="166"/>
                  </a:lnTo>
                  <a:lnTo>
                    <a:pt x="48" y="161"/>
                  </a:lnTo>
                  <a:lnTo>
                    <a:pt x="49" y="155"/>
                  </a:lnTo>
                  <a:lnTo>
                    <a:pt x="50" y="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3901" y="2364"/>
              <a:ext cx="36" cy="197"/>
            </a:xfrm>
            <a:custGeom>
              <a:avLst/>
              <a:gdLst>
                <a:gd name="T0" fmla="*/ 58 w 71"/>
                <a:gd name="T1" fmla="*/ 350 h 395"/>
                <a:gd name="T2" fmla="*/ 41 w 71"/>
                <a:gd name="T3" fmla="*/ 308 h 395"/>
                <a:gd name="T4" fmla="*/ 35 w 71"/>
                <a:gd name="T5" fmla="*/ 262 h 395"/>
                <a:gd name="T6" fmla="*/ 39 w 71"/>
                <a:gd name="T7" fmla="*/ 215 h 395"/>
                <a:gd name="T8" fmla="*/ 47 w 71"/>
                <a:gd name="T9" fmla="*/ 169 h 395"/>
                <a:gd name="T10" fmla="*/ 53 w 71"/>
                <a:gd name="T11" fmla="*/ 127 h 395"/>
                <a:gd name="T12" fmla="*/ 56 w 71"/>
                <a:gd name="T13" fmla="*/ 83 h 395"/>
                <a:gd name="T14" fmla="*/ 53 w 71"/>
                <a:gd name="T15" fmla="*/ 39 h 395"/>
                <a:gd name="T16" fmla="*/ 40 w 71"/>
                <a:gd name="T17" fmla="*/ 0 h 395"/>
                <a:gd name="T18" fmla="*/ 38 w 71"/>
                <a:gd name="T19" fmla="*/ 10 h 395"/>
                <a:gd name="T20" fmla="*/ 36 w 71"/>
                <a:gd name="T21" fmla="*/ 22 h 395"/>
                <a:gd name="T22" fmla="*/ 38 w 71"/>
                <a:gd name="T23" fmla="*/ 34 h 395"/>
                <a:gd name="T24" fmla="*/ 41 w 71"/>
                <a:gd name="T25" fmla="*/ 45 h 395"/>
                <a:gd name="T26" fmla="*/ 41 w 71"/>
                <a:gd name="T27" fmla="*/ 62 h 395"/>
                <a:gd name="T28" fmla="*/ 36 w 71"/>
                <a:gd name="T29" fmla="*/ 78 h 395"/>
                <a:gd name="T30" fmla="*/ 30 w 71"/>
                <a:gd name="T31" fmla="*/ 93 h 395"/>
                <a:gd name="T32" fmla="*/ 24 w 71"/>
                <a:gd name="T33" fmla="*/ 108 h 395"/>
                <a:gd name="T34" fmla="*/ 24 w 71"/>
                <a:gd name="T35" fmla="*/ 114 h 395"/>
                <a:gd name="T36" fmla="*/ 24 w 71"/>
                <a:gd name="T37" fmla="*/ 120 h 395"/>
                <a:gd name="T38" fmla="*/ 24 w 71"/>
                <a:gd name="T39" fmla="*/ 127 h 395"/>
                <a:gd name="T40" fmla="*/ 24 w 71"/>
                <a:gd name="T41" fmla="*/ 132 h 395"/>
                <a:gd name="T42" fmla="*/ 22 w 71"/>
                <a:gd name="T43" fmla="*/ 138 h 395"/>
                <a:gd name="T44" fmla="*/ 17 w 71"/>
                <a:gd name="T45" fmla="*/ 156 h 395"/>
                <a:gd name="T46" fmla="*/ 11 w 71"/>
                <a:gd name="T47" fmla="*/ 182 h 395"/>
                <a:gd name="T48" fmla="*/ 5 w 71"/>
                <a:gd name="T49" fmla="*/ 214 h 395"/>
                <a:gd name="T50" fmla="*/ 1 w 71"/>
                <a:gd name="T51" fmla="*/ 249 h 395"/>
                <a:gd name="T52" fmla="*/ 0 w 71"/>
                <a:gd name="T53" fmla="*/ 285 h 395"/>
                <a:gd name="T54" fmla="*/ 2 w 71"/>
                <a:gd name="T55" fmla="*/ 320 h 395"/>
                <a:gd name="T56" fmla="*/ 10 w 71"/>
                <a:gd name="T57" fmla="*/ 351 h 395"/>
                <a:gd name="T58" fmla="*/ 15 w 71"/>
                <a:gd name="T59" fmla="*/ 348 h 395"/>
                <a:gd name="T60" fmla="*/ 19 w 71"/>
                <a:gd name="T61" fmla="*/ 345 h 395"/>
                <a:gd name="T62" fmla="*/ 24 w 71"/>
                <a:gd name="T63" fmla="*/ 342 h 395"/>
                <a:gd name="T64" fmla="*/ 28 w 71"/>
                <a:gd name="T65" fmla="*/ 339 h 395"/>
                <a:gd name="T66" fmla="*/ 30 w 71"/>
                <a:gd name="T67" fmla="*/ 338 h 395"/>
                <a:gd name="T68" fmla="*/ 31 w 71"/>
                <a:gd name="T69" fmla="*/ 338 h 395"/>
                <a:gd name="T70" fmla="*/ 33 w 71"/>
                <a:gd name="T71" fmla="*/ 339 h 395"/>
                <a:gd name="T72" fmla="*/ 33 w 71"/>
                <a:gd name="T73" fmla="*/ 341 h 395"/>
                <a:gd name="T74" fmla="*/ 27 w 71"/>
                <a:gd name="T75" fmla="*/ 345 h 395"/>
                <a:gd name="T76" fmla="*/ 23 w 71"/>
                <a:gd name="T77" fmla="*/ 350 h 395"/>
                <a:gd name="T78" fmla="*/ 19 w 71"/>
                <a:gd name="T79" fmla="*/ 356 h 395"/>
                <a:gd name="T80" fmla="*/ 15 w 71"/>
                <a:gd name="T81" fmla="*/ 360 h 395"/>
                <a:gd name="T82" fmla="*/ 19 w 71"/>
                <a:gd name="T83" fmla="*/ 367 h 395"/>
                <a:gd name="T84" fmla="*/ 24 w 71"/>
                <a:gd name="T85" fmla="*/ 373 h 395"/>
                <a:gd name="T86" fmla="*/ 28 w 71"/>
                <a:gd name="T87" fmla="*/ 379 h 395"/>
                <a:gd name="T88" fmla="*/ 35 w 71"/>
                <a:gd name="T89" fmla="*/ 383 h 395"/>
                <a:gd name="T90" fmla="*/ 42 w 71"/>
                <a:gd name="T91" fmla="*/ 388 h 395"/>
                <a:gd name="T92" fmla="*/ 49 w 71"/>
                <a:gd name="T93" fmla="*/ 391 h 395"/>
                <a:gd name="T94" fmla="*/ 58 w 71"/>
                <a:gd name="T95" fmla="*/ 394 h 395"/>
                <a:gd name="T96" fmla="*/ 68 w 71"/>
                <a:gd name="T97" fmla="*/ 395 h 395"/>
                <a:gd name="T98" fmla="*/ 71 w 71"/>
                <a:gd name="T99" fmla="*/ 383 h 395"/>
                <a:gd name="T100" fmla="*/ 69 w 71"/>
                <a:gd name="T101" fmla="*/ 372 h 395"/>
                <a:gd name="T102" fmla="*/ 64 w 71"/>
                <a:gd name="T103" fmla="*/ 360 h 395"/>
                <a:gd name="T104" fmla="*/ 58 w 71"/>
                <a:gd name="T105" fmla="*/ 35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" h="395">
                  <a:moveTo>
                    <a:pt x="58" y="350"/>
                  </a:moveTo>
                  <a:lnTo>
                    <a:pt x="41" y="308"/>
                  </a:lnTo>
                  <a:lnTo>
                    <a:pt x="35" y="262"/>
                  </a:lnTo>
                  <a:lnTo>
                    <a:pt x="39" y="215"/>
                  </a:lnTo>
                  <a:lnTo>
                    <a:pt x="47" y="169"/>
                  </a:lnTo>
                  <a:lnTo>
                    <a:pt x="53" y="127"/>
                  </a:lnTo>
                  <a:lnTo>
                    <a:pt x="56" y="83"/>
                  </a:lnTo>
                  <a:lnTo>
                    <a:pt x="53" y="39"/>
                  </a:lnTo>
                  <a:lnTo>
                    <a:pt x="40" y="0"/>
                  </a:lnTo>
                  <a:lnTo>
                    <a:pt x="38" y="10"/>
                  </a:lnTo>
                  <a:lnTo>
                    <a:pt x="36" y="22"/>
                  </a:lnTo>
                  <a:lnTo>
                    <a:pt x="38" y="34"/>
                  </a:lnTo>
                  <a:lnTo>
                    <a:pt x="41" y="45"/>
                  </a:lnTo>
                  <a:lnTo>
                    <a:pt x="41" y="62"/>
                  </a:lnTo>
                  <a:lnTo>
                    <a:pt x="36" y="78"/>
                  </a:lnTo>
                  <a:lnTo>
                    <a:pt x="30" y="93"/>
                  </a:lnTo>
                  <a:lnTo>
                    <a:pt x="24" y="108"/>
                  </a:lnTo>
                  <a:lnTo>
                    <a:pt x="24" y="114"/>
                  </a:lnTo>
                  <a:lnTo>
                    <a:pt x="24" y="120"/>
                  </a:lnTo>
                  <a:lnTo>
                    <a:pt x="24" y="127"/>
                  </a:lnTo>
                  <a:lnTo>
                    <a:pt x="24" y="132"/>
                  </a:lnTo>
                  <a:lnTo>
                    <a:pt x="22" y="138"/>
                  </a:lnTo>
                  <a:lnTo>
                    <a:pt x="17" y="156"/>
                  </a:lnTo>
                  <a:lnTo>
                    <a:pt x="11" y="182"/>
                  </a:lnTo>
                  <a:lnTo>
                    <a:pt x="5" y="214"/>
                  </a:lnTo>
                  <a:lnTo>
                    <a:pt x="1" y="249"/>
                  </a:lnTo>
                  <a:lnTo>
                    <a:pt x="0" y="285"/>
                  </a:lnTo>
                  <a:lnTo>
                    <a:pt x="2" y="320"/>
                  </a:lnTo>
                  <a:lnTo>
                    <a:pt x="10" y="351"/>
                  </a:lnTo>
                  <a:lnTo>
                    <a:pt x="15" y="348"/>
                  </a:lnTo>
                  <a:lnTo>
                    <a:pt x="19" y="345"/>
                  </a:lnTo>
                  <a:lnTo>
                    <a:pt x="24" y="342"/>
                  </a:lnTo>
                  <a:lnTo>
                    <a:pt x="28" y="339"/>
                  </a:lnTo>
                  <a:lnTo>
                    <a:pt x="30" y="338"/>
                  </a:lnTo>
                  <a:lnTo>
                    <a:pt x="31" y="338"/>
                  </a:lnTo>
                  <a:lnTo>
                    <a:pt x="33" y="339"/>
                  </a:lnTo>
                  <a:lnTo>
                    <a:pt x="33" y="341"/>
                  </a:lnTo>
                  <a:lnTo>
                    <a:pt x="27" y="345"/>
                  </a:lnTo>
                  <a:lnTo>
                    <a:pt x="23" y="350"/>
                  </a:lnTo>
                  <a:lnTo>
                    <a:pt x="19" y="356"/>
                  </a:lnTo>
                  <a:lnTo>
                    <a:pt x="15" y="360"/>
                  </a:lnTo>
                  <a:lnTo>
                    <a:pt x="19" y="367"/>
                  </a:lnTo>
                  <a:lnTo>
                    <a:pt x="24" y="373"/>
                  </a:lnTo>
                  <a:lnTo>
                    <a:pt x="28" y="379"/>
                  </a:lnTo>
                  <a:lnTo>
                    <a:pt x="35" y="383"/>
                  </a:lnTo>
                  <a:lnTo>
                    <a:pt x="42" y="388"/>
                  </a:lnTo>
                  <a:lnTo>
                    <a:pt x="49" y="391"/>
                  </a:lnTo>
                  <a:lnTo>
                    <a:pt x="58" y="394"/>
                  </a:lnTo>
                  <a:lnTo>
                    <a:pt x="68" y="395"/>
                  </a:lnTo>
                  <a:lnTo>
                    <a:pt x="71" y="383"/>
                  </a:lnTo>
                  <a:lnTo>
                    <a:pt x="69" y="372"/>
                  </a:lnTo>
                  <a:lnTo>
                    <a:pt x="64" y="360"/>
                  </a:lnTo>
                  <a:lnTo>
                    <a:pt x="58" y="3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3933" y="2448"/>
              <a:ext cx="61" cy="39"/>
            </a:xfrm>
            <a:custGeom>
              <a:avLst/>
              <a:gdLst>
                <a:gd name="T0" fmla="*/ 117 w 122"/>
                <a:gd name="T1" fmla="*/ 15 h 78"/>
                <a:gd name="T2" fmla="*/ 109 w 122"/>
                <a:gd name="T3" fmla="*/ 14 h 78"/>
                <a:gd name="T4" fmla="*/ 98 w 122"/>
                <a:gd name="T5" fmla="*/ 11 h 78"/>
                <a:gd name="T6" fmla="*/ 84 w 122"/>
                <a:gd name="T7" fmla="*/ 10 h 78"/>
                <a:gd name="T8" fmla="*/ 68 w 122"/>
                <a:gd name="T9" fmla="*/ 7 h 78"/>
                <a:gd name="T10" fmla="*/ 53 w 122"/>
                <a:gd name="T11" fmla="*/ 5 h 78"/>
                <a:gd name="T12" fmla="*/ 38 w 122"/>
                <a:gd name="T13" fmla="*/ 3 h 78"/>
                <a:gd name="T14" fmla="*/ 24 w 122"/>
                <a:gd name="T15" fmla="*/ 1 h 78"/>
                <a:gd name="T16" fmla="*/ 13 w 122"/>
                <a:gd name="T17" fmla="*/ 0 h 78"/>
                <a:gd name="T18" fmla="*/ 9 w 122"/>
                <a:gd name="T19" fmla="*/ 15 h 78"/>
                <a:gd name="T20" fmla="*/ 6 w 122"/>
                <a:gd name="T21" fmla="*/ 31 h 78"/>
                <a:gd name="T22" fmla="*/ 2 w 122"/>
                <a:gd name="T23" fmla="*/ 46 h 78"/>
                <a:gd name="T24" fmla="*/ 0 w 122"/>
                <a:gd name="T25" fmla="*/ 62 h 78"/>
                <a:gd name="T26" fmla="*/ 15 w 122"/>
                <a:gd name="T27" fmla="*/ 66 h 78"/>
                <a:gd name="T28" fmla="*/ 30 w 122"/>
                <a:gd name="T29" fmla="*/ 68 h 78"/>
                <a:gd name="T30" fmla="*/ 45 w 122"/>
                <a:gd name="T31" fmla="*/ 71 h 78"/>
                <a:gd name="T32" fmla="*/ 60 w 122"/>
                <a:gd name="T33" fmla="*/ 74 h 78"/>
                <a:gd name="T34" fmla="*/ 75 w 122"/>
                <a:gd name="T35" fmla="*/ 75 h 78"/>
                <a:gd name="T36" fmla="*/ 91 w 122"/>
                <a:gd name="T37" fmla="*/ 77 h 78"/>
                <a:gd name="T38" fmla="*/ 106 w 122"/>
                <a:gd name="T39" fmla="*/ 78 h 78"/>
                <a:gd name="T40" fmla="*/ 122 w 122"/>
                <a:gd name="T41" fmla="*/ 78 h 78"/>
                <a:gd name="T42" fmla="*/ 118 w 122"/>
                <a:gd name="T43" fmla="*/ 63 h 78"/>
                <a:gd name="T44" fmla="*/ 115 w 122"/>
                <a:gd name="T45" fmla="*/ 47 h 78"/>
                <a:gd name="T46" fmla="*/ 114 w 122"/>
                <a:gd name="T47" fmla="*/ 31 h 78"/>
                <a:gd name="T48" fmla="*/ 117 w 122"/>
                <a:gd name="T49" fmla="*/ 1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2" h="78">
                  <a:moveTo>
                    <a:pt x="117" y="15"/>
                  </a:moveTo>
                  <a:lnTo>
                    <a:pt x="109" y="14"/>
                  </a:lnTo>
                  <a:lnTo>
                    <a:pt x="98" y="11"/>
                  </a:lnTo>
                  <a:lnTo>
                    <a:pt x="84" y="10"/>
                  </a:lnTo>
                  <a:lnTo>
                    <a:pt x="68" y="7"/>
                  </a:lnTo>
                  <a:lnTo>
                    <a:pt x="53" y="5"/>
                  </a:lnTo>
                  <a:lnTo>
                    <a:pt x="38" y="3"/>
                  </a:lnTo>
                  <a:lnTo>
                    <a:pt x="24" y="1"/>
                  </a:lnTo>
                  <a:lnTo>
                    <a:pt x="13" y="0"/>
                  </a:lnTo>
                  <a:lnTo>
                    <a:pt x="9" y="15"/>
                  </a:lnTo>
                  <a:lnTo>
                    <a:pt x="6" y="31"/>
                  </a:lnTo>
                  <a:lnTo>
                    <a:pt x="2" y="46"/>
                  </a:lnTo>
                  <a:lnTo>
                    <a:pt x="0" y="62"/>
                  </a:lnTo>
                  <a:lnTo>
                    <a:pt x="15" y="66"/>
                  </a:lnTo>
                  <a:lnTo>
                    <a:pt x="30" y="68"/>
                  </a:lnTo>
                  <a:lnTo>
                    <a:pt x="45" y="71"/>
                  </a:lnTo>
                  <a:lnTo>
                    <a:pt x="60" y="74"/>
                  </a:lnTo>
                  <a:lnTo>
                    <a:pt x="75" y="75"/>
                  </a:lnTo>
                  <a:lnTo>
                    <a:pt x="91" y="77"/>
                  </a:lnTo>
                  <a:lnTo>
                    <a:pt x="106" y="78"/>
                  </a:lnTo>
                  <a:lnTo>
                    <a:pt x="122" y="78"/>
                  </a:lnTo>
                  <a:lnTo>
                    <a:pt x="118" y="63"/>
                  </a:lnTo>
                  <a:lnTo>
                    <a:pt x="115" y="47"/>
                  </a:lnTo>
                  <a:lnTo>
                    <a:pt x="114" y="31"/>
                  </a:lnTo>
                  <a:lnTo>
                    <a:pt x="1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939" y="2433"/>
              <a:ext cx="56" cy="22"/>
            </a:xfrm>
            <a:custGeom>
              <a:avLst/>
              <a:gdLst>
                <a:gd name="T0" fmla="*/ 112 w 112"/>
                <a:gd name="T1" fmla="*/ 21 h 45"/>
                <a:gd name="T2" fmla="*/ 98 w 112"/>
                <a:gd name="T3" fmla="*/ 22 h 45"/>
                <a:gd name="T4" fmla="*/ 84 w 112"/>
                <a:gd name="T5" fmla="*/ 22 h 45"/>
                <a:gd name="T6" fmla="*/ 70 w 112"/>
                <a:gd name="T7" fmla="*/ 22 h 45"/>
                <a:gd name="T8" fmla="*/ 56 w 112"/>
                <a:gd name="T9" fmla="*/ 20 h 45"/>
                <a:gd name="T10" fmla="*/ 44 w 112"/>
                <a:gd name="T11" fmla="*/ 17 h 45"/>
                <a:gd name="T12" fmla="*/ 30 w 112"/>
                <a:gd name="T13" fmla="*/ 13 h 45"/>
                <a:gd name="T14" fmla="*/ 18 w 112"/>
                <a:gd name="T15" fmla="*/ 7 h 45"/>
                <a:gd name="T16" fmla="*/ 7 w 112"/>
                <a:gd name="T17" fmla="*/ 0 h 45"/>
                <a:gd name="T18" fmla="*/ 6 w 112"/>
                <a:gd name="T19" fmla="*/ 8 h 45"/>
                <a:gd name="T20" fmla="*/ 3 w 112"/>
                <a:gd name="T21" fmla="*/ 15 h 45"/>
                <a:gd name="T22" fmla="*/ 2 w 112"/>
                <a:gd name="T23" fmla="*/ 23 h 45"/>
                <a:gd name="T24" fmla="*/ 0 w 112"/>
                <a:gd name="T25" fmla="*/ 30 h 45"/>
                <a:gd name="T26" fmla="*/ 11 w 112"/>
                <a:gd name="T27" fmla="*/ 31 h 45"/>
                <a:gd name="T28" fmla="*/ 25 w 112"/>
                <a:gd name="T29" fmla="*/ 33 h 45"/>
                <a:gd name="T30" fmla="*/ 40 w 112"/>
                <a:gd name="T31" fmla="*/ 35 h 45"/>
                <a:gd name="T32" fmla="*/ 55 w 112"/>
                <a:gd name="T33" fmla="*/ 37 h 45"/>
                <a:gd name="T34" fmla="*/ 71 w 112"/>
                <a:gd name="T35" fmla="*/ 40 h 45"/>
                <a:gd name="T36" fmla="*/ 85 w 112"/>
                <a:gd name="T37" fmla="*/ 41 h 45"/>
                <a:gd name="T38" fmla="*/ 96 w 112"/>
                <a:gd name="T39" fmla="*/ 44 h 45"/>
                <a:gd name="T40" fmla="*/ 104 w 112"/>
                <a:gd name="T41" fmla="*/ 45 h 45"/>
                <a:gd name="T42" fmla="*/ 105 w 112"/>
                <a:gd name="T43" fmla="*/ 38 h 45"/>
                <a:gd name="T44" fmla="*/ 107 w 112"/>
                <a:gd name="T45" fmla="*/ 32 h 45"/>
                <a:gd name="T46" fmla="*/ 109 w 112"/>
                <a:gd name="T47" fmla="*/ 27 h 45"/>
                <a:gd name="T48" fmla="*/ 112 w 112"/>
                <a:gd name="T4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" h="45">
                  <a:moveTo>
                    <a:pt x="112" y="21"/>
                  </a:moveTo>
                  <a:lnTo>
                    <a:pt x="98" y="22"/>
                  </a:lnTo>
                  <a:lnTo>
                    <a:pt x="84" y="22"/>
                  </a:lnTo>
                  <a:lnTo>
                    <a:pt x="70" y="22"/>
                  </a:lnTo>
                  <a:lnTo>
                    <a:pt x="56" y="20"/>
                  </a:lnTo>
                  <a:lnTo>
                    <a:pt x="44" y="17"/>
                  </a:lnTo>
                  <a:lnTo>
                    <a:pt x="30" y="13"/>
                  </a:lnTo>
                  <a:lnTo>
                    <a:pt x="18" y="7"/>
                  </a:lnTo>
                  <a:lnTo>
                    <a:pt x="7" y="0"/>
                  </a:lnTo>
                  <a:lnTo>
                    <a:pt x="6" y="8"/>
                  </a:lnTo>
                  <a:lnTo>
                    <a:pt x="3" y="15"/>
                  </a:lnTo>
                  <a:lnTo>
                    <a:pt x="2" y="23"/>
                  </a:lnTo>
                  <a:lnTo>
                    <a:pt x="0" y="30"/>
                  </a:lnTo>
                  <a:lnTo>
                    <a:pt x="11" y="31"/>
                  </a:lnTo>
                  <a:lnTo>
                    <a:pt x="25" y="33"/>
                  </a:lnTo>
                  <a:lnTo>
                    <a:pt x="40" y="35"/>
                  </a:lnTo>
                  <a:lnTo>
                    <a:pt x="55" y="37"/>
                  </a:lnTo>
                  <a:lnTo>
                    <a:pt x="71" y="40"/>
                  </a:lnTo>
                  <a:lnTo>
                    <a:pt x="85" y="41"/>
                  </a:lnTo>
                  <a:lnTo>
                    <a:pt x="96" y="44"/>
                  </a:lnTo>
                  <a:lnTo>
                    <a:pt x="104" y="45"/>
                  </a:lnTo>
                  <a:lnTo>
                    <a:pt x="105" y="38"/>
                  </a:lnTo>
                  <a:lnTo>
                    <a:pt x="107" y="32"/>
                  </a:lnTo>
                  <a:lnTo>
                    <a:pt x="109" y="27"/>
                  </a:lnTo>
                  <a:lnTo>
                    <a:pt x="11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3698" y="2322"/>
              <a:ext cx="215" cy="249"/>
            </a:xfrm>
            <a:custGeom>
              <a:avLst/>
              <a:gdLst>
                <a:gd name="T0" fmla="*/ 429 w 430"/>
                <a:gd name="T1" fmla="*/ 198 h 498"/>
                <a:gd name="T2" fmla="*/ 428 w 430"/>
                <a:gd name="T3" fmla="*/ 200 h 498"/>
                <a:gd name="T4" fmla="*/ 428 w 430"/>
                <a:gd name="T5" fmla="*/ 184 h 498"/>
                <a:gd name="T6" fmla="*/ 415 w 430"/>
                <a:gd name="T7" fmla="*/ 92 h 498"/>
                <a:gd name="T8" fmla="*/ 406 w 430"/>
                <a:gd name="T9" fmla="*/ 171 h 498"/>
                <a:gd name="T10" fmla="*/ 401 w 430"/>
                <a:gd name="T11" fmla="*/ 215 h 498"/>
                <a:gd name="T12" fmla="*/ 368 w 430"/>
                <a:gd name="T13" fmla="*/ 162 h 498"/>
                <a:gd name="T14" fmla="*/ 323 w 430"/>
                <a:gd name="T15" fmla="*/ 89 h 498"/>
                <a:gd name="T16" fmla="*/ 296 w 430"/>
                <a:gd name="T17" fmla="*/ 44 h 498"/>
                <a:gd name="T18" fmla="*/ 277 w 430"/>
                <a:gd name="T19" fmla="*/ 9 h 498"/>
                <a:gd name="T20" fmla="*/ 256 w 430"/>
                <a:gd name="T21" fmla="*/ 2 h 498"/>
                <a:gd name="T22" fmla="*/ 253 w 430"/>
                <a:gd name="T23" fmla="*/ 56 h 498"/>
                <a:gd name="T24" fmla="*/ 297 w 430"/>
                <a:gd name="T25" fmla="*/ 87 h 498"/>
                <a:gd name="T26" fmla="*/ 327 w 430"/>
                <a:gd name="T27" fmla="*/ 124 h 498"/>
                <a:gd name="T28" fmla="*/ 339 w 430"/>
                <a:gd name="T29" fmla="*/ 169 h 498"/>
                <a:gd name="T30" fmla="*/ 373 w 430"/>
                <a:gd name="T31" fmla="*/ 202 h 498"/>
                <a:gd name="T32" fmla="*/ 366 w 430"/>
                <a:gd name="T33" fmla="*/ 205 h 498"/>
                <a:gd name="T34" fmla="*/ 346 w 430"/>
                <a:gd name="T35" fmla="*/ 196 h 498"/>
                <a:gd name="T36" fmla="*/ 316 w 430"/>
                <a:gd name="T37" fmla="*/ 166 h 498"/>
                <a:gd name="T38" fmla="*/ 302 w 430"/>
                <a:gd name="T39" fmla="*/ 121 h 498"/>
                <a:gd name="T40" fmla="*/ 278 w 430"/>
                <a:gd name="T41" fmla="*/ 89 h 498"/>
                <a:gd name="T42" fmla="*/ 242 w 430"/>
                <a:gd name="T43" fmla="*/ 69 h 498"/>
                <a:gd name="T44" fmla="*/ 228 w 430"/>
                <a:gd name="T45" fmla="*/ 26 h 498"/>
                <a:gd name="T46" fmla="*/ 233 w 430"/>
                <a:gd name="T47" fmla="*/ 6 h 498"/>
                <a:gd name="T48" fmla="*/ 166 w 430"/>
                <a:gd name="T49" fmla="*/ 31 h 498"/>
                <a:gd name="T50" fmla="*/ 92 w 430"/>
                <a:gd name="T51" fmla="*/ 82 h 498"/>
                <a:gd name="T52" fmla="*/ 22 w 430"/>
                <a:gd name="T53" fmla="*/ 182 h 498"/>
                <a:gd name="T54" fmla="*/ 1 w 430"/>
                <a:gd name="T55" fmla="*/ 313 h 498"/>
                <a:gd name="T56" fmla="*/ 21 w 430"/>
                <a:gd name="T57" fmla="*/ 348 h 498"/>
                <a:gd name="T58" fmla="*/ 40 w 430"/>
                <a:gd name="T59" fmla="*/ 348 h 498"/>
                <a:gd name="T60" fmla="*/ 63 w 430"/>
                <a:gd name="T61" fmla="*/ 257 h 498"/>
                <a:gd name="T62" fmla="*/ 132 w 430"/>
                <a:gd name="T63" fmla="*/ 169 h 498"/>
                <a:gd name="T64" fmla="*/ 214 w 430"/>
                <a:gd name="T65" fmla="*/ 118 h 498"/>
                <a:gd name="T66" fmla="*/ 265 w 430"/>
                <a:gd name="T67" fmla="*/ 99 h 498"/>
                <a:gd name="T68" fmla="*/ 274 w 430"/>
                <a:gd name="T69" fmla="*/ 98 h 498"/>
                <a:gd name="T70" fmla="*/ 273 w 430"/>
                <a:gd name="T71" fmla="*/ 102 h 498"/>
                <a:gd name="T72" fmla="*/ 263 w 430"/>
                <a:gd name="T73" fmla="*/ 109 h 498"/>
                <a:gd name="T74" fmla="*/ 190 w 430"/>
                <a:gd name="T75" fmla="*/ 261 h 498"/>
                <a:gd name="T76" fmla="*/ 166 w 430"/>
                <a:gd name="T77" fmla="*/ 365 h 498"/>
                <a:gd name="T78" fmla="*/ 138 w 430"/>
                <a:gd name="T79" fmla="*/ 437 h 498"/>
                <a:gd name="T80" fmla="*/ 161 w 430"/>
                <a:gd name="T81" fmla="*/ 451 h 498"/>
                <a:gd name="T82" fmla="*/ 179 w 430"/>
                <a:gd name="T83" fmla="*/ 489 h 498"/>
                <a:gd name="T84" fmla="*/ 245 w 430"/>
                <a:gd name="T85" fmla="*/ 498 h 498"/>
                <a:gd name="T86" fmla="*/ 311 w 430"/>
                <a:gd name="T87" fmla="*/ 486 h 498"/>
                <a:gd name="T88" fmla="*/ 373 w 430"/>
                <a:gd name="T89" fmla="*/ 460 h 498"/>
                <a:gd name="T90" fmla="*/ 408 w 430"/>
                <a:gd name="T91" fmla="*/ 404 h 498"/>
                <a:gd name="T92" fmla="*/ 417 w 430"/>
                <a:gd name="T93" fmla="*/ 266 h 498"/>
                <a:gd name="T94" fmla="*/ 430 w 430"/>
                <a:gd name="T95" fmla="*/ 211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0" h="498">
                  <a:moveTo>
                    <a:pt x="430" y="192"/>
                  </a:moveTo>
                  <a:lnTo>
                    <a:pt x="429" y="194"/>
                  </a:lnTo>
                  <a:lnTo>
                    <a:pt x="429" y="197"/>
                  </a:lnTo>
                  <a:lnTo>
                    <a:pt x="429" y="198"/>
                  </a:lnTo>
                  <a:lnTo>
                    <a:pt x="429" y="200"/>
                  </a:lnTo>
                  <a:lnTo>
                    <a:pt x="428" y="200"/>
                  </a:lnTo>
                  <a:lnTo>
                    <a:pt x="428" y="200"/>
                  </a:lnTo>
                  <a:lnTo>
                    <a:pt x="428" y="200"/>
                  </a:lnTo>
                  <a:lnTo>
                    <a:pt x="426" y="200"/>
                  </a:lnTo>
                  <a:lnTo>
                    <a:pt x="426" y="194"/>
                  </a:lnTo>
                  <a:lnTo>
                    <a:pt x="428" y="189"/>
                  </a:lnTo>
                  <a:lnTo>
                    <a:pt x="428" y="184"/>
                  </a:lnTo>
                  <a:lnTo>
                    <a:pt x="429" y="178"/>
                  </a:lnTo>
                  <a:lnTo>
                    <a:pt x="425" y="146"/>
                  </a:lnTo>
                  <a:lnTo>
                    <a:pt x="421" y="117"/>
                  </a:lnTo>
                  <a:lnTo>
                    <a:pt x="415" y="92"/>
                  </a:lnTo>
                  <a:lnTo>
                    <a:pt x="408" y="70"/>
                  </a:lnTo>
                  <a:lnTo>
                    <a:pt x="410" y="103"/>
                  </a:lnTo>
                  <a:lnTo>
                    <a:pt x="409" y="137"/>
                  </a:lnTo>
                  <a:lnTo>
                    <a:pt x="406" y="171"/>
                  </a:lnTo>
                  <a:lnTo>
                    <a:pt x="403" y="205"/>
                  </a:lnTo>
                  <a:lnTo>
                    <a:pt x="403" y="208"/>
                  </a:lnTo>
                  <a:lnTo>
                    <a:pt x="402" y="212"/>
                  </a:lnTo>
                  <a:lnTo>
                    <a:pt x="401" y="215"/>
                  </a:lnTo>
                  <a:lnTo>
                    <a:pt x="400" y="219"/>
                  </a:lnTo>
                  <a:lnTo>
                    <a:pt x="389" y="200"/>
                  </a:lnTo>
                  <a:lnTo>
                    <a:pt x="379" y="181"/>
                  </a:lnTo>
                  <a:lnTo>
                    <a:pt x="368" y="162"/>
                  </a:lnTo>
                  <a:lnTo>
                    <a:pt x="356" y="144"/>
                  </a:lnTo>
                  <a:lnTo>
                    <a:pt x="345" y="127"/>
                  </a:lnTo>
                  <a:lnTo>
                    <a:pt x="333" y="108"/>
                  </a:lnTo>
                  <a:lnTo>
                    <a:pt x="323" y="89"/>
                  </a:lnTo>
                  <a:lnTo>
                    <a:pt x="312" y="70"/>
                  </a:lnTo>
                  <a:lnTo>
                    <a:pt x="306" y="61"/>
                  </a:lnTo>
                  <a:lnTo>
                    <a:pt x="302" y="53"/>
                  </a:lnTo>
                  <a:lnTo>
                    <a:pt x="296" y="44"/>
                  </a:lnTo>
                  <a:lnTo>
                    <a:pt x="291" y="34"/>
                  </a:lnTo>
                  <a:lnTo>
                    <a:pt x="287" y="26"/>
                  </a:lnTo>
                  <a:lnTo>
                    <a:pt x="281" y="17"/>
                  </a:lnTo>
                  <a:lnTo>
                    <a:pt x="277" y="9"/>
                  </a:lnTo>
                  <a:lnTo>
                    <a:pt x="271" y="0"/>
                  </a:lnTo>
                  <a:lnTo>
                    <a:pt x="265" y="1"/>
                  </a:lnTo>
                  <a:lnTo>
                    <a:pt x="260" y="1"/>
                  </a:lnTo>
                  <a:lnTo>
                    <a:pt x="256" y="2"/>
                  </a:lnTo>
                  <a:lnTo>
                    <a:pt x="251" y="6"/>
                  </a:lnTo>
                  <a:lnTo>
                    <a:pt x="250" y="23"/>
                  </a:lnTo>
                  <a:lnTo>
                    <a:pt x="250" y="40"/>
                  </a:lnTo>
                  <a:lnTo>
                    <a:pt x="253" y="56"/>
                  </a:lnTo>
                  <a:lnTo>
                    <a:pt x="266" y="69"/>
                  </a:lnTo>
                  <a:lnTo>
                    <a:pt x="277" y="75"/>
                  </a:lnTo>
                  <a:lnTo>
                    <a:pt x="287" y="80"/>
                  </a:lnTo>
                  <a:lnTo>
                    <a:pt x="297" y="87"/>
                  </a:lnTo>
                  <a:lnTo>
                    <a:pt x="306" y="95"/>
                  </a:lnTo>
                  <a:lnTo>
                    <a:pt x="316" y="103"/>
                  </a:lnTo>
                  <a:lnTo>
                    <a:pt x="323" y="114"/>
                  </a:lnTo>
                  <a:lnTo>
                    <a:pt x="327" y="124"/>
                  </a:lnTo>
                  <a:lnTo>
                    <a:pt x="328" y="136"/>
                  </a:lnTo>
                  <a:lnTo>
                    <a:pt x="330" y="147"/>
                  </a:lnTo>
                  <a:lnTo>
                    <a:pt x="334" y="159"/>
                  </a:lnTo>
                  <a:lnTo>
                    <a:pt x="339" y="169"/>
                  </a:lnTo>
                  <a:lnTo>
                    <a:pt x="346" y="178"/>
                  </a:lnTo>
                  <a:lnTo>
                    <a:pt x="355" y="188"/>
                  </a:lnTo>
                  <a:lnTo>
                    <a:pt x="364" y="196"/>
                  </a:lnTo>
                  <a:lnTo>
                    <a:pt x="373" y="202"/>
                  </a:lnTo>
                  <a:lnTo>
                    <a:pt x="384" y="208"/>
                  </a:lnTo>
                  <a:lnTo>
                    <a:pt x="378" y="207"/>
                  </a:lnTo>
                  <a:lnTo>
                    <a:pt x="372" y="206"/>
                  </a:lnTo>
                  <a:lnTo>
                    <a:pt x="366" y="205"/>
                  </a:lnTo>
                  <a:lnTo>
                    <a:pt x="362" y="202"/>
                  </a:lnTo>
                  <a:lnTo>
                    <a:pt x="356" y="200"/>
                  </a:lnTo>
                  <a:lnTo>
                    <a:pt x="351" y="198"/>
                  </a:lnTo>
                  <a:lnTo>
                    <a:pt x="346" y="196"/>
                  </a:lnTo>
                  <a:lnTo>
                    <a:pt x="341" y="192"/>
                  </a:lnTo>
                  <a:lnTo>
                    <a:pt x="331" y="184"/>
                  </a:lnTo>
                  <a:lnTo>
                    <a:pt x="323" y="175"/>
                  </a:lnTo>
                  <a:lnTo>
                    <a:pt x="316" y="166"/>
                  </a:lnTo>
                  <a:lnTo>
                    <a:pt x="310" y="155"/>
                  </a:lnTo>
                  <a:lnTo>
                    <a:pt x="306" y="144"/>
                  </a:lnTo>
                  <a:lnTo>
                    <a:pt x="304" y="132"/>
                  </a:lnTo>
                  <a:lnTo>
                    <a:pt x="302" y="121"/>
                  </a:lnTo>
                  <a:lnTo>
                    <a:pt x="300" y="109"/>
                  </a:lnTo>
                  <a:lnTo>
                    <a:pt x="294" y="101"/>
                  </a:lnTo>
                  <a:lnTo>
                    <a:pt x="286" y="94"/>
                  </a:lnTo>
                  <a:lnTo>
                    <a:pt x="278" y="89"/>
                  </a:lnTo>
                  <a:lnTo>
                    <a:pt x="268" y="84"/>
                  </a:lnTo>
                  <a:lnTo>
                    <a:pt x="259" y="79"/>
                  </a:lnTo>
                  <a:lnTo>
                    <a:pt x="250" y="75"/>
                  </a:lnTo>
                  <a:lnTo>
                    <a:pt x="242" y="69"/>
                  </a:lnTo>
                  <a:lnTo>
                    <a:pt x="234" y="62"/>
                  </a:lnTo>
                  <a:lnTo>
                    <a:pt x="227" y="52"/>
                  </a:lnTo>
                  <a:lnTo>
                    <a:pt x="226" y="39"/>
                  </a:lnTo>
                  <a:lnTo>
                    <a:pt x="228" y="26"/>
                  </a:lnTo>
                  <a:lnTo>
                    <a:pt x="233" y="15"/>
                  </a:lnTo>
                  <a:lnTo>
                    <a:pt x="234" y="11"/>
                  </a:lnTo>
                  <a:lnTo>
                    <a:pt x="234" y="8"/>
                  </a:lnTo>
                  <a:lnTo>
                    <a:pt x="233" y="6"/>
                  </a:lnTo>
                  <a:lnTo>
                    <a:pt x="228" y="6"/>
                  </a:lnTo>
                  <a:lnTo>
                    <a:pt x="206" y="13"/>
                  </a:lnTo>
                  <a:lnTo>
                    <a:pt x="185" y="21"/>
                  </a:lnTo>
                  <a:lnTo>
                    <a:pt x="166" y="31"/>
                  </a:lnTo>
                  <a:lnTo>
                    <a:pt x="146" y="41"/>
                  </a:lnTo>
                  <a:lnTo>
                    <a:pt x="128" y="54"/>
                  </a:lnTo>
                  <a:lnTo>
                    <a:pt x="109" y="67"/>
                  </a:lnTo>
                  <a:lnTo>
                    <a:pt x="92" y="82"/>
                  </a:lnTo>
                  <a:lnTo>
                    <a:pt x="75" y="97"/>
                  </a:lnTo>
                  <a:lnTo>
                    <a:pt x="54" y="123"/>
                  </a:lnTo>
                  <a:lnTo>
                    <a:pt x="36" y="152"/>
                  </a:lnTo>
                  <a:lnTo>
                    <a:pt x="22" y="182"/>
                  </a:lnTo>
                  <a:lnTo>
                    <a:pt x="10" y="213"/>
                  </a:lnTo>
                  <a:lnTo>
                    <a:pt x="3" y="245"/>
                  </a:lnTo>
                  <a:lnTo>
                    <a:pt x="0" y="278"/>
                  </a:lnTo>
                  <a:lnTo>
                    <a:pt x="1" y="313"/>
                  </a:lnTo>
                  <a:lnTo>
                    <a:pt x="6" y="348"/>
                  </a:lnTo>
                  <a:lnTo>
                    <a:pt x="10" y="348"/>
                  </a:lnTo>
                  <a:lnTo>
                    <a:pt x="16" y="348"/>
                  </a:lnTo>
                  <a:lnTo>
                    <a:pt x="21" y="348"/>
                  </a:lnTo>
                  <a:lnTo>
                    <a:pt x="26" y="348"/>
                  </a:lnTo>
                  <a:lnTo>
                    <a:pt x="31" y="348"/>
                  </a:lnTo>
                  <a:lnTo>
                    <a:pt x="36" y="348"/>
                  </a:lnTo>
                  <a:lnTo>
                    <a:pt x="40" y="348"/>
                  </a:lnTo>
                  <a:lnTo>
                    <a:pt x="45" y="349"/>
                  </a:lnTo>
                  <a:lnTo>
                    <a:pt x="46" y="315"/>
                  </a:lnTo>
                  <a:lnTo>
                    <a:pt x="53" y="284"/>
                  </a:lnTo>
                  <a:lnTo>
                    <a:pt x="63" y="257"/>
                  </a:lnTo>
                  <a:lnTo>
                    <a:pt x="77" y="231"/>
                  </a:lnTo>
                  <a:lnTo>
                    <a:pt x="93" y="208"/>
                  </a:lnTo>
                  <a:lnTo>
                    <a:pt x="112" y="188"/>
                  </a:lnTo>
                  <a:lnTo>
                    <a:pt x="132" y="169"/>
                  </a:lnTo>
                  <a:lnTo>
                    <a:pt x="153" y="154"/>
                  </a:lnTo>
                  <a:lnTo>
                    <a:pt x="175" y="140"/>
                  </a:lnTo>
                  <a:lnTo>
                    <a:pt x="195" y="129"/>
                  </a:lnTo>
                  <a:lnTo>
                    <a:pt x="214" y="118"/>
                  </a:lnTo>
                  <a:lnTo>
                    <a:pt x="232" y="110"/>
                  </a:lnTo>
                  <a:lnTo>
                    <a:pt x="247" y="105"/>
                  </a:lnTo>
                  <a:lnTo>
                    <a:pt x="257" y="101"/>
                  </a:lnTo>
                  <a:lnTo>
                    <a:pt x="265" y="99"/>
                  </a:lnTo>
                  <a:lnTo>
                    <a:pt x="267" y="98"/>
                  </a:lnTo>
                  <a:lnTo>
                    <a:pt x="267" y="99"/>
                  </a:lnTo>
                  <a:lnTo>
                    <a:pt x="271" y="98"/>
                  </a:lnTo>
                  <a:lnTo>
                    <a:pt x="274" y="98"/>
                  </a:lnTo>
                  <a:lnTo>
                    <a:pt x="278" y="97"/>
                  </a:lnTo>
                  <a:lnTo>
                    <a:pt x="281" y="97"/>
                  </a:lnTo>
                  <a:lnTo>
                    <a:pt x="277" y="100"/>
                  </a:lnTo>
                  <a:lnTo>
                    <a:pt x="273" y="102"/>
                  </a:lnTo>
                  <a:lnTo>
                    <a:pt x="268" y="106"/>
                  </a:lnTo>
                  <a:lnTo>
                    <a:pt x="264" y="108"/>
                  </a:lnTo>
                  <a:lnTo>
                    <a:pt x="263" y="109"/>
                  </a:lnTo>
                  <a:lnTo>
                    <a:pt x="263" y="109"/>
                  </a:lnTo>
                  <a:lnTo>
                    <a:pt x="262" y="110"/>
                  </a:lnTo>
                  <a:lnTo>
                    <a:pt x="260" y="110"/>
                  </a:lnTo>
                  <a:lnTo>
                    <a:pt x="188" y="234"/>
                  </a:lnTo>
                  <a:lnTo>
                    <a:pt x="190" y="261"/>
                  </a:lnTo>
                  <a:lnTo>
                    <a:pt x="188" y="288"/>
                  </a:lnTo>
                  <a:lnTo>
                    <a:pt x="183" y="314"/>
                  </a:lnTo>
                  <a:lnTo>
                    <a:pt x="175" y="339"/>
                  </a:lnTo>
                  <a:lnTo>
                    <a:pt x="166" y="365"/>
                  </a:lnTo>
                  <a:lnTo>
                    <a:pt x="154" y="389"/>
                  </a:lnTo>
                  <a:lnTo>
                    <a:pt x="143" y="413"/>
                  </a:lnTo>
                  <a:lnTo>
                    <a:pt x="130" y="436"/>
                  </a:lnTo>
                  <a:lnTo>
                    <a:pt x="138" y="437"/>
                  </a:lnTo>
                  <a:lnTo>
                    <a:pt x="146" y="437"/>
                  </a:lnTo>
                  <a:lnTo>
                    <a:pt x="154" y="438"/>
                  </a:lnTo>
                  <a:lnTo>
                    <a:pt x="161" y="440"/>
                  </a:lnTo>
                  <a:lnTo>
                    <a:pt x="161" y="451"/>
                  </a:lnTo>
                  <a:lnTo>
                    <a:pt x="161" y="461"/>
                  </a:lnTo>
                  <a:lnTo>
                    <a:pt x="160" y="472"/>
                  </a:lnTo>
                  <a:lnTo>
                    <a:pt x="161" y="482"/>
                  </a:lnTo>
                  <a:lnTo>
                    <a:pt x="179" y="489"/>
                  </a:lnTo>
                  <a:lnTo>
                    <a:pt x="195" y="494"/>
                  </a:lnTo>
                  <a:lnTo>
                    <a:pt x="212" y="496"/>
                  </a:lnTo>
                  <a:lnTo>
                    <a:pt x="228" y="498"/>
                  </a:lnTo>
                  <a:lnTo>
                    <a:pt x="245" y="498"/>
                  </a:lnTo>
                  <a:lnTo>
                    <a:pt x="262" y="497"/>
                  </a:lnTo>
                  <a:lnTo>
                    <a:pt x="279" y="494"/>
                  </a:lnTo>
                  <a:lnTo>
                    <a:pt x="295" y="490"/>
                  </a:lnTo>
                  <a:lnTo>
                    <a:pt x="311" y="486"/>
                  </a:lnTo>
                  <a:lnTo>
                    <a:pt x="327" y="481"/>
                  </a:lnTo>
                  <a:lnTo>
                    <a:pt x="342" y="474"/>
                  </a:lnTo>
                  <a:lnTo>
                    <a:pt x="357" y="467"/>
                  </a:lnTo>
                  <a:lnTo>
                    <a:pt x="373" y="460"/>
                  </a:lnTo>
                  <a:lnTo>
                    <a:pt x="387" y="452"/>
                  </a:lnTo>
                  <a:lnTo>
                    <a:pt x="402" y="443"/>
                  </a:lnTo>
                  <a:lnTo>
                    <a:pt x="416" y="435"/>
                  </a:lnTo>
                  <a:lnTo>
                    <a:pt x="408" y="404"/>
                  </a:lnTo>
                  <a:lnTo>
                    <a:pt x="406" y="369"/>
                  </a:lnTo>
                  <a:lnTo>
                    <a:pt x="407" y="333"/>
                  </a:lnTo>
                  <a:lnTo>
                    <a:pt x="411" y="298"/>
                  </a:lnTo>
                  <a:lnTo>
                    <a:pt x="417" y="266"/>
                  </a:lnTo>
                  <a:lnTo>
                    <a:pt x="423" y="240"/>
                  </a:lnTo>
                  <a:lnTo>
                    <a:pt x="428" y="222"/>
                  </a:lnTo>
                  <a:lnTo>
                    <a:pt x="430" y="216"/>
                  </a:lnTo>
                  <a:lnTo>
                    <a:pt x="430" y="211"/>
                  </a:lnTo>
                  <a:lnTo>
                    <a:pt x="430" y="204"/>
                  </a:lnTo>
                  <a:lnTo>
                    <a:pt x="430" y="198"/>
                  </a:lnTo>
                  <a:lnTo>
                    <a:pt x="430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3720" y="2371"/>
              <a:ext cx="112" cy="131"/>
            </a:xfrm>
            <a:custGeom>
              <a:avLst/>
              <a:gdLst>
                <a:gd name="T0" fmla="*/ 33 w 222"/>
                <a:gd name="T1" fmla="*/ 199 h 261"/>
                <a:gd name="T2" fmla="*/ 38 w 222"/>
                <a:gd name="T3" fmla="*/ 176 h 261"/>
                <a:gd name="T4" fmla="*/ 47 w 222"/>
                <a:gd name="T5" fmla="*/ 154 h 261"/>
                <a:gd name="T6" fmla="*/ 59 w 222"/>
                <a:gd name="T7" fmla="*/ 133 h 261"/>
                <a:gd name="T8" fmla="*/ 74 w 222"/>
                <a:gd name="T9" fmla="*/ 114 h 261"/>
                <a:gd name="T10" fmla="*/ 90 w 222"/>
                <a:gd name="T11" fmla="*/ 94 h 261"/>
                <a:gd name="T12" fmla="*/ 108 w 222"/>
                <a:gd name="T13" fmla="*/ 77 h 261"/>
                <a:gd name="T14" fmla="*/ 128 w 222"/>
                <a:gd name="T15" fmla="*/ 58 h 261"/>
                <a:gd name="T16" fmla="*/ 149 w 222"/>
                <a:gd name="T17" fmla="*/ 42 h 261"/>
                <a:gd name="T18" fmla="*/ 158 w 222"/>
                <a:gd name="T19" fmla="*/ 37 h 261"/>
                <a:gd name="T20" fmla="*/ 166 w 222"/>
                <a:gd name="T21" fmla="*/ 31 h 261"/>
                <a:gd name="T22" fmla="*/ 175 w 222"/>
                <a:gd name="T23" fmla="*/ 24 h 261"/>
                <a:gd name="T24" fmla="*/ 184 w 222"/>
                <a:gd name="T25" fmla="*/ 18 h 261"/>
                <a:gd name="T26" fmla="*/ 193 w 222"/>
                <a:gd name="T27" fmla="*/ 14 h 261"/>
                <a:gd name="T28" fmla="*/ 203 w 222"/>
                <a:gd name="T29" fmla="*/ 8 h 261"/>
                <a:gd name="T30" fmla="*/ 212 w 222"/>
                <a:gd name="T31" fmla="*/ 4 h 261"/>
                <a:gd name="T32" fmla="*/ 222 w 222"/>
                <a:gd name="T33" fmla="*/ 1 h 261"/>
                <a:gd name="T34" fmla="*/ 222 w 222"/>
                <a:gd name="T35" fmla="*/ 0 h 261"/>
                <a:gd name="T36" fmla="*/ 220 w 222"/>
                <a:gd name="T37" fmla="*/ 1 h 261"/>
                <a:gd name="T38" fmla="*/ 212 w 222"/>
                <a:gd name="T39" fmla="*/ 3 h 261"/>
                <a:gd name="T40" fmla="*/ 202 w 222"/>
                <a:gd name="T41" fmla="*/ 7 h 261"/>
                <a:gd name="T42" fmla="*/ 187 w 222"/>
                <a:gd name="T43" fmla="*/ 12 h 261"/>
                <a:gd name="T44" fmla="*/ 169 w 222"/>
                <a:gd name="T45" fmla="*/ 20 h 261"/>
                <a:gd name="T46" fmla="*/ 150 w 222"/>
                <a:gd name="T47" fmla="*/ 31 h 261"/>
                <a:gd name="T48" fmla="*/ 130 w 222"/>
                <a:gd name="T49" fmla="*/ 42 h 261"/>
                <a:gd name="T50" fmla="*/ 108 w 222"/>
                <a:gd name="T51" fmla="*/ 56 h 261"/>
                <a:gd name="T52" fmla="*/ 87 w 222"/>
                <a:gd name="T53" fmla="*/ 71 h 261"/>
                <a:gd name="T54" fmla="*/ 67 w 222"/>
                <a:gd name="T55" fmla="*/ 90 h 261"/>
                <a:gd name="T56" fmla="*/ 48 w 222"/>
                <a:gd name="T57" fmla="*/ 110 h 261"/>
                <a:gd name="T58" fmla="*/ 32 w 222"/>
                <a:gd name="T59" fmla="*/ 133 h 261"/>
                <a:gd name="T60" fmla="*/ 18 w 222"/>
                <a:gd name="T61" fmla="*/ 159 h 261"/>
                <a:gd name="T62" fmla="*/ 8 w 222"/>
                <a:gd name="T63" fmla="*/ 186 h 261"/>
                <a:gd name="T64" fmla="*/ 1 w 222"/>
                <a:gd name="T65" fmla="*/ 217 h 261"/>
                <a:gd name="T66" fmla="*/ 0 w 222"/>
                <a:gd name="T67" fmla="*/ 251 h 261"/>
                <a:gd name="T68" fmla="*/ 8 w 222"/>
                <a:gd name="T69" fmla="*/ 253 h 261"/>
                <a:gd name="T70" fmla="*/ 16 w 222"/>
                <a:gd name="T71" fmla="*/ 255 h 261"/>
                <a:gd name="T72" fmla="*/ 23 w 222"/>
                <a:gd name="T73" fmla="*/ 258 h 261"/>
                <a:gd name="T74" fmla="*/ 30 w 222"/>
                <a:gd name="T75" fmla="*/ 261 h 261"/>
                <a:gd name="T76" fmla="*/ 30 w 222"/>
                <a:gd name="T77" fmla="*/ 245 h 261"/>
                <a:gd name="T78" fmla="*/ 30 w 222"/>
                <a:gd name="T79" fmla="*/ 230 h 261"/>
                <a:gd name="T80" fmla="*/ 31 w 222"/>
                <a:gd name="T81" fmla="*/ 214 h 261"/>
                <a:gd name="T82" fmla="*/ 33 w 222"/>
                <a:gd name="T83" fmla="*/ 19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2" h="261">
                  <a:moveTo>
                    <a:pt x="33" y="199"/>
                  </a:moveTo>
                  <a:lnTo>
                    <a:pt x="38" y="176"/>
                  </a:lnTo>
                  <a:lnTo>
                    <a:pt x="47" y="154"/>
                  </a:lnTo>
                  <a:lnTo>
                    <a:pt x="59" y="133"/>
                  </a:lnTo>
                  <a:lnTo>
                    <a:pt x="74" y="114"/>
                  </a:lnTo>
                  <a:lnTo>
                    <a:pt x="90" y="94"/>
                  </a:lnTo>
                  <a:lnTo>
                    <a:pt x="108" y="77"/>
                  </a:lnTo>
                  <a:lnTo>
                    <a:pt x="128" y="58"/>
                  </a:lnTo>
                  <a:lnTo>
                    <a:pt x="149" y="42"/>
                  </a:lnTo>
                  <a:lnTo>
                    <a:pt x="158" y="37"/>
                  </a:lnTo>
                  <a:lnTo>
                    <a:pt x="166" y="31"/>
                  </a:lnTo>
                  <a:lnTo>
                    <a:pt x="175" y="24"/>
                  </a:lnTo>
                  <a:lnTo>
                    <a:pt x="184" y="18"/>
                  </a:lnTo>
                  <a:lnTo>
                    <a:pt x="193" y="14"/>
                  </a:lnTo>
                  <a:lnTo>
                    <a:pt x="203" y="8"/>
                  </a:lnTo>
                  <a:lnTo>
                    <a:pt x="212" y="4"/>
                  </a:lnTo>
                  <a:lnTo>
                    <a:pt x="222" y="1"/>
                  </a:lnTo>
                  <a:lnTo>
                    <a:pt x="222" y="0"/>
                  </a:lnTo>
                  <a:lnTo>
                    <a:pt x="220" y="1"/>
                  </a:lnTo>
                  <a:lnTo>
                    <a:pt x="212" y="3"/>
                  </a:lnTo>
                  <a:lnTo>
                    <a:pt x="202" y="7"/>
                  </a:lnTo>
                  <a:lnTo>
                    <a:pt x="187" y="12"/>
                  </a:lnTo>
                  <a:lnTo>
                    <a:pt x="169" y="20"/>
                  </a:lnTo>
                  <a:lnTo>
                    <a:pt x="150" y="31"/>
                  </a:lnTo>
                  <a:lnTo>
                    <a:pt x="130" y="42"/>
                  </a:lnTo>
                  <a:lnTo>
                    <a:pt x="108" y="56"/>
                  </a:lnTo>
                  <a:lnTo>
                    <a:pt x="87" y="71"/>
                  </a:lnTo>
                  <a:lnTo>
                    <a:pt x="67" y="90"/>
                  </a:lnTo>
                  <a:lnTo>
                    <a:pt x="48" y="110"/>
                  </a:lnTo>
                  <a:lnTo>
                    <a:pt x="32" y="133"/>
                  </a:lnTo>
                  <a:lnTo>
                    <a:pt x="18" y="159"/>
                  </a:lnTo>
                  <a:lnTo>
                    <a:pt x="8" y="186"/>
                  </a:lnTo>
                  <a:lnTo>
                    <a:pt x="1" y="217"/>
                  </a:lnTo>
                  <a:lnTo>
                    <a:pt x="0" y="251"/>
                  </a:lnTo>
                  <a:lnTo>
                    <a:pt x="8" y="253"/>
                  </a:lnTo>
                  <a:lnTo>
                    <a:pt x="16" y="255"/>
                  </a:lnTo>
                  <a:lnTo>
                    <a:pt x="23" y="258"/>
                  </a:lnTo>
                  <a:lnTo>
                    <a:pt x="30" y="261"/>
                  </a:lnTo>
                  <a:lnTo>
                    <a:pt x="30" y="245"/>
                  </a:lnTo>
                  <a:lnTo>
                    <a:pt x="30" y="230"/>
                  </a:lnTo>
                  <a:lnTo>
                    <a:pt x="31" y="214"/>
                  </a:lnTo>
                  <a:lnTo>
                    <a:pt x="33" y="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3784" y="2377"/>
              <a:ext cx="44" cy="62"/>
            </a:xfrm>
            <a:custGeom>
              <a:avLst/>
              <a:gdLst>
                <a:gd name="T0" fmla="*/ 0 w 87"/>
                <a:gd name="T1" fmla="*/ 79 h 124"/>
                <a:gd name="T2" fmla="*/ 2 w 87"/>
                <a:gd name="T3" fmla="*/ 88 h 124"/>
                <a:gd name="T4" fmla="*/ 7 w 87"/>
                <a:gd name="T5" fmla="*/ 95 h 124"/>
                <a:gd name="T6" fmla="*/ 10 w 87"/>
                <a:gd name="T7" fmla="*/ 103 h 124"/>
                <a:gd name="T8" fmla="*/ 12 w 87"/>
                <a:gd name="T9" fmla="*/ 112 h 124"/>
                <a:gd name="T10" fmla="*/ 14 w 87"/>
                <a:gd name="T11" fmla="*/ 114 h 124"/>
                <a:gd name="T12" fmla="*/ 14 w 87"/>
                <a:gd name="T13" fmla="*/ 118 h 124"/>
                <a:gd name="T14" fmla="*/ 15 w 87"/>
                <a:gd name="T15" fmla="*/ 121 h 124"/>
                <a:gd name="T16" fmla="*/ 15 w 87"/>
                <a:gd name="T17" fmla="*/ 124 h 124"/>
                <a:gd name="T18" fmla="*/ 87 w 87"/>
                <a:gd name="T19" fmla="*/ 0 h 124"/>
                <a:gd name="T20" fmla="*/ 75 w 87"/>
                <a:gd name="T21" fmla="*/ 8 h 124"/>
                <a:gd name="T22" fmla="*/ 63 w 87"/>
                <a:gd name="T23" fmla="*/ 18 h 124"/>
                <a:gd name="T24" fmla="*/ 52 w 87"/>
                <a:gd name="T25" fmla="*/ 27 h 124"/>
                <a:gd name="T26" fmla="*/ 41 w 87"/>
                <a:gd name="T27" fmla="*/ 37 h 124"/>
                <a:gd name="T28" fmla="*/ 31 w 87"/>
                <a:gd name="T29" fmla="*/ 48 h 124"/>
                <a:gd name="T30" fmla="*/ 21 w 87"/>
                <a:gd name="T31" fmla="*/ 58 h 124"/>
                <a:gd name="T32" fmla="*/ 10 w 87"/>
                <a:gd name="T33" fmla="*/ 68 h 124"/>
                <a:gd name="T34" fmla="*/ 0 w 87"/>
                <a:gd name="T35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7" h="124">
                  <a:moveTo>
                    <a:pt x="0" y="79"/>
                  </a:moveTo>
                  <a:lnTo>
                    <a:pt x="2" y="88"/>
                  </a:lnTo>
                  <a:lnTo>
                    <a:pt x="7" y="95"/>
                  </a:lnTo>
                  <a:lnTo>
                    <a:pt x="10" y="103"/>
                  </a:lnTo>
                  <a:lnTo>
                    <a:pt x="12" y="112"/>
                  </a:lnTo>
                  <a:lnTo>
                    <a:pt x="14" y="114"/>
                  </a:lnTo>
                  <a:lnTo>
                    <a:pt x="14" y="118"/>
                  </a:lnTo>
                  <a:lnTo>
                    <a:pt x="15" y="121"/>
                  </a:lnTo>
                  <a:lnTo>
                    <a:pt x="15" y="124"/>
                  </a:lnTo>
                  <a:lnTo>
                    <a:pt x="87" y="0"/>
                  </a:lnTo>
                  <a:lnTo>
                    <a:pt x="75" y="8"/>
                  </a:lnTo>
                  <a:lnTo>
                    <a:pt x="63" y="18"/>
                  </a:lnTo>
                  <a:lnTo>
                    <a:pt x="52" y="27"/>
                  </a:lnTo>
                  <a:lnTo>
                    <a:pt x="41" y="37"/>
                  </a:lnTo>
                  <a:lnTo>
                    <a:pt x="31" y="48"/>
                  </a:lnTo>
                  <a:lnTo>
                    <a:pt x="21" y="58"/>
                  </a:lnTo>
                  <a:lnTo>
                    <a:pt x="10" y="68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3972" y="2471"/>
              <a:ext cx="9" cy="9"/>
            </a:xfrm>
            <a:custGeom>
              <a:avLst/>
              <a:gdLst>
                <a:gd name="T0" fmla="*/ 10 w 20"/>
                <a:gd name="T1" fmla="*/ 18 h 18"/>
                <a:gd name="T2" fmla="*/ 14 w 20"/>
                <a:gd name="T3" fmla="*/ 17 h 18"/>
                <a:gd name="T4" fmla="*/ 17 w 20"/>
                <a:gd name="T5" fmla="*/ 15 h 18"/>
                <a:gd name="T6" fmla="*/ 19 w 20"/>
                <a:gd name="T7" fmla="*/ 13 h 18"/>
                <a:gd name="T8" fmla="*/ 20 w 20"/>
                <a:gd name="T9" fmla="*/ 9 h 18"/>
                <a:gd name="T10" fmla="*/ 19 w 20"/>
                <a:gd name="T11" fmla="*/ 6 h 18"/>
                <a:gd name="T12" fmla="*/ 17 w 20"/>
                <a:gd name="T13" fmla="*/ 2 h 18"/>
                <a:gd name="T14" fmla="*/ 14 w 20"/>
                <a:gd name="T15" fmla="*/ 1 h 18"/>
                <a:gd name="T16" fmla="*/ 10 w 20"/>
                <a:gd name="T17" fmla="*/ 0 h 18"/>
                <a:gd name="T18" fmla="*/ 6 w 20"/>
                <a:gd name="T19" fmla="*/ 1 h 18"/>
                <a:gd name="T20" fmla="*/ 4 w 20"/>
                <a:gd name="T21" fmla="*/ 2 h 18"/>
                <a:gd name="T22" fmla="*/ 2 w 20"/>
                <a:gd name="T23" fmla="*/ 6 h 18"/>
                <a:gd name="T24" fmla="*/ 0 w 20"/>
                <a:gd name="T25" fmla="*/ 9 h 18"/>
                <a:gd name="T26" fmla="*/ 2 w 20"/>
                <a:gd name="T27" fmla="*/ 13 h 18"/>
                <a:gd name="T28" fmla="*/ 4 w 20"/>
                <a:gd name="T29" fmla="*/ 15 h 18"/>
                <a:gd name="T30" fmla="*/ 6 w 20"/>
                <a:gd name="T31" fmla="*/ 17 h 18"/>
                <a:gd name="T32" fmla="*/ 10 w 20"/>
                <a:gd name="T3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8">
                  <a:moveTo>
                    <a:pt x="10" y="18"/>
                  </a:moveTo>
                  <a:lnTo>
                    <a:pt x="14" y="17"/>
                  </a:lnTo>
                  <a:lnTo>
                    <a:pt x="17" y="15"/>
                  </a:lnTo>
                  <a:lnTo>
                    <a:pt x="19" y="13"/>
                  </a:lnTo>
                  <a:lnTo>
                    <a:pt x="20" y="9"/>
                  </a:lnTo>
                  <a:lnTo>
                    <a:pt x="19" y="6"/>
                  </a:lnTo>
                  <a:lnTo>
                    <a:pt x="17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6" y="17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3712" y="2480"/>
              <a:ext cx="9" cy="9"/>
            </a:xfrm>
            <a:custGeom>
              <a:avLst/>
              <a:gdLst>
                <a:gd name="T0" fmla="*/ 9 w 18"/>
                <a:gd name="T1" fmla="*/ 19 h 19"/>
                <a:gd name="T2" fmla="*/ 12 w 18"/>
                <a:gd name="T3" fmla="*/ 18 h 19"/>
                <a:gd name="T4" fmla="*/ 16 w 18"/>
                <a:gd name="T5" fmla="*/ 15 h 19"/>
                <a:gd name="T6" fmla="*/ 17 w 18"/>
                <a:gd name="T7" fmla="*/ 13 h 19"/>
                <a:gd name="T8" fmla="*/ 18 w 18"/>
                <a:gd name="T9" fmla="*/ 9 h 19"/>
                <a:gd name="T10" fmla="*/ 17 w 18"/>
                <a:gd name="T11" fmla="*/ 6 h 19"/>
                <a:gd name="T12" fmla="*/ 16 w 18"/>
                <a:gd name="T13" fmla="*/ 3 h 19"/>
                <a:gd name="T14" fmla="*/ 12 w 18"/>
                <a:gd name="T15" fmla="*/ 1 h 19"/>
                <a:gd name="T16" fmla="*/ 9 w 18"/>
                <a:gd name="T17" fmla="*/ 0 h 19"/>
                <a:gd name="T18" fmla="*/ 5 w 18"/>
                <a:gd name="T19" fmla="*/ 1 h 19"/>
                <a:gd name="T20" fmla="*/ 3 w 18"/>
                <a:gd name="T21" fmla="*/ 3 h 19"/>
                <a:gd name="T22" fmla="*/ 1 w 18"/>
                <a:gd name="T23" fmla="*/ 6 h 19"/>
                <a:gd name="T24" fmla="*/ 0 w 18"/>
                <a:gd name="T25" fmla="*/ 9 h 19"/>
                <a:gd name="T26" fmla="*/ 1 w 18"/>
                <a:gd name="T27" fmla="*/ 13 h 19"/>
                <a:gd name="T28" fmla="*/ 3 w 18"/>
                <a:gd name="T29" fmla="*/ 15 h 19"/>
                <a:gd name="T30" fmla="*/ 5 w 18"/>
                <a:gd name="T31" fmla="*/ 18 h 19"/>
                <a:gd name="T32" fmla="*/ 9 w 18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9">
                  <a:moveTo>
                    <a:pt x="9" y="19"/>
                  </a:moveTo>
                  <a:lnTo>
                    <a:pt x="12" y="18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8" y="9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5" y="18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3894" y="2445"/>
              <a:ext cx="10" cy="12"/>
            </a:xfrm>
            <a:custGeom>
              <a:avLst/>
              <a:gdLst>
                <a:gd name="T0" fmla="*/ 10 w 19"/>
                <a:gd name="T1" fmla="*/ 24 h 24"/>
                <a:gd name="T2" fmla="*/ 14 w 19"/>
                <a:gd name="T3" fmla="*/ 23 h 24"/>
                <a:gd name="T4" fmla="*/ 17 w 19"/>
                <a:gd name="T5" fmla="*/ 21 h 24"/>
                <a:gd name="T6" fmla="*/ 18 w 19"/>
                <a:gd name="T7" fmla="*/ 17 h 24"/>
                <a:gd name="T8" fmla="*/ 19 w 19"/>
                <a:gd name="T9" fmla="*/ 13 h 24"/>
                <a:gd name="T10" fmla="*/ 18 w 19"/>
                <a:gd name="T11" fmla="*/ 8 h 24"/>
                <a:gd name="T12" fmla="*/ 17 w 19"/>
                <a:gd name="T13" fmla="*/ 4 h 24"/>
                <a:gd name="T14" fmla="*/ 14 w 19"/>
                <a:gd name="T15" fmla="*/ 1 h 24"/>
                <a:gd name="T16" fmla="*/ 10 w 19"/>
                <a:gd name="T17" fmla="*/ 0 h 24"/>
                <a:gd name="T18" fmla="*/ 6 w 19"/>
                <a:gd name="T19" fmla="*/ 1 h 24"/>
                <a:gd name="T20" fmla="*/ 3 w 19"/>
                <a:gd name="T21" fmla="*/ 4 h 24"/>
                <a:gd name="T22" fmla="*/ 1 w 19"/>
                <a:gd name="T23" fmla="*/ 8 h 24"/>
                <a:gd name="T24" fmla="*/ 0 w 19"/>
                <a:gd name="T25" fmla="*/ 13 h 24"/>
                <a:gd name="T26" fmla="*/ 1 w 19"/>
                <a:gd name="T27" fmla="*/ 17 h 24"/>
                <a:gd name="T28" fmla="*/ 3 w 19"/>
                <a:gd name="T29" fmla="*/ 21 h 24"/>
                <a:gd name="T30" fmla="*/ 6 w 19"/>
                <a:gd name="T31" fmla="*/ 23 h 24"/>
                <a:gd name="T32" fmla="*/ 10 w 19"/>
                <a:gd name="T3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4">
                  <a:moveTo>
                    <a:pt x="10" y="24"/>
                  </a:moveTo>
                  <a:lnTo>
                    <a:pt x="14" y="23"/>
                  </a:lnTo>
                  <a:lnTo>
                    <a:pt x="17" y="21"/>
                  </a:lnTo>
                  <a:lnTo>
                    <a:pt x="18" y="17"/>
                  </a:lnTo>
                  <a:lnTo>
                    <a:pt x="19" y="13"/>
                  </a:lnTo>
                  <a:lnTo>
                    <a:pt x="18" y="8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6" y="23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3893" y="2478"/>
              <a:ext cx="10" cy="12"/>
            </a:xfrm>
            <a:custGeom>
              <a:avLst/>
              <a:gdLst>
                <a:gd name="T0" fmla="*/ 11 w 20"/>
                <a:gd name="T1" fmla="*/ 23 h 23"/>
                <a:gd name="T2" fmla="*/ 14 w 20"/>
                <a:gd name="T3" fmla="*/ 22 h 23"/>
                <a:gd name="T4" fmla="*/ 18 w 20"/>
                <a:gd name="T5" fmla="*/ 20 h 23"/>
                <a:gd name="T6" fmla="*/ 19 w 20"/>
                <a:gd name="T7" fmla="*/ 16 h 23"/>
                <a:gd name="T8" fmla="*/ 20 w 20"/>
                <a:gd name="T9" fmla="*/ 11 h 23"/>
                <a:gd name="T10" fmla="*/ 19 w 20"/>
                <a:gd name="T11" fmla="*/ 7 h 23"/>
                <a:gd name="T12" fmla="*/ 18 w 20"/>
                <a:gd name="T13" fmla="*/ 3 h 23"/>
                <a:gd name="T14" fmla="*/ 14 w 20"/>
                <a:gd name="T15" fmla="*/ 1 h 23"/>
                <a:gd name="T16" fmla="*/ 11 w 20"/>
                <a:gd name="T17" fmla="*/ 0 h 23"/>
                <a:gd name="T18" fmla="*/ 6 w 20"/>
                <a:gd name="T19" fmla="*/ 1 h 23"/>
                <a:gd name="T20" fmla="*/ 4 w 20"/>
                <a:gd name="T21" fmla="*/ 3 h 23"/>
                <a:gd name="T22" fmla="*/ 2 w 20"/>
                <a:gd name="T23" fmla="*/ 7 h 23"/>
                <a:gd name="T24" fmla="*/ 0 w 20"/>
                <a:gd name="T25" fmla="*/ 11 h 23"/>
                <a:gd name="T26" fmla="*/ 2 w 20"/>
                <a:gd name="T27" fmla="*/ 16 h 23"/>
                <a:gd name="T28" fmla="*/ 4 w 20"/>
                <a:gd name="T29" fmla="*/ 20 h 23"/>
                <a:gd name="T30" fmla="*/ 6 w 20"/>
                <a:gd name="T31" fmla="*/ 22 h 23"/>
                <a:gd name="T32" fmla="*/ 11 w 20"/>
                <a:gd name="T3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3">
                  <a:moveTo>
                    <a:pt x="11" y="23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19" y="16"/>
                  </a:lnTo>
                  <a:lnTo>
                    <a:pt x="20" y="11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3892" y="2511"/>
              <a:ext cx="11" cy="12"/>
            </a:xfrm>
            <a:custGeom>
              <a:avLst/>
              <a:gdLst>
                <a:gd name="T0" fmla="*/ 11 w 21"/>
                <a:gd name="T1" fmla="*/ 25 h 25"/>
                <a:gd name="T2" fmla="*/ 15 w 21"/>
                <a:gd name="T3" fmla="*/ 23 h 25"/>
                <a:gd name="T4" fmla="*/ 18 w 21"/>
                <a:gd name="T5" fmla="*/ 21 h 25"/>
                <a:gd name="T6" fmla="*/ 20 w 21"/>
                <a:gd name="T7" fmla="*/ 17 h 25"/>
                <a:gd name="T8" fmla="*/ 21 w 21"/>
                <a:gd name="T9" fmla="*/ 12 h 25"/>
                <a:gd name="T10" fmla="*/ 20 w 21"/>
                <a:gd name="T11" fmla="*/ 7 h 25"/>
                <a:gd name="T12" fmla="*/ 18 w 21"/>
                <a:gd name="T13" fmla="*/ 4 h 25"/>
                <a:gd name="T14" fmla="*/ 15 w 21"/>
                <a:gd name="T15" fmla="*/ 2 h 25"/>
                <a:gd name="T16" fmla="*/ 11 w 21"/>
                <a:gd name="T17" fmla="*/ 0 h 25"/>
                <a:gd name="T18" fmla="*/ 6 w 21"/>
                <a:gd name="T19" fmla="*/ 2 h 25"/>
                <a:gd name="T20" fmla="*/ 4 w 21"/>
                <a:gd name="T21" fmla="*/ 4 h 25"/>
                <a:gd name="T22" fmla="*/ 1 w 21"/>
                <a:gd name="T23" fmla="*/ 7 h 25"/>
                <a:gd name="T24" fmla="*/ 0 w 21"/>
                <a:gd name="T25" fmla="*/ 12 h 25"/>
                <a:gd name="T26" fmla="*/ 1 w 21"/>
                <a:gd name="T27" fmla="*/ 17 h 25"/>
                <a:gd name="T28" fmla="*/ 4 w 21"/>
                <a:gd name="T29" fmla="*/ 21 h 25"/>
                <a:gd name="T30" fmla="*/ 6 w 21"/>
                <a:gd name="T31" fmla="*/ 23 h 25"/>
                <a:gd name="T32" fmla="*/ 11 w 21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5">
                  <a:moveTo>
                    <a:pt x="11" y="25"/>
                  </a:moveTo>
                  <a:lnTo>
                    <a:pt x="15" y="23"/>
                  </a:lnTo>
                  <a:lnTo>
                    <a:pt x="18" y="21"/>
                  </a:lnTo>
                  <a:lnTo>
                    <a:pt x="20" y="17"/>
                  </a:lnTo>
                  <a:lnTo>
                    <a:pt x="21" y="12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1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000" y="2450"/>
              <a:ext cx="40" cy="16"/>
            </a:xfrm>
            <a:custGeom>
              <a:avLst/>
              <a:gdLst>
                <a:gd name="T0" fmla="*/ 0 w 81"/>
                <a:gd name="T1" fmla="*/ 31 h 34"/>
                <a:gd name="T2" fmla="*/ 1 w 81"/>
                <a:gd name="T3" fmla="*/ 31 h 34"/>
                <a:gd name="T4" fmla="*/ 1 w 81"/>
                <a:gd name="T5" fmla="*/ 33 h 34"/>
                <a:gd name="T6" fmla="*/ 1 w 81"/>
                <a:gd name="T7" fmla="*/ 33 h 34"/>
                <a:gd name="T8" fmla="*/ 0 w 81"/>
                <a:gd name="T9" fmla="*/ 34 h 34"/>
                <a:gd name="T10" fmla="*/ 4 w 81"/>
                <a:gd name="T11" fmla="*/ 34 h 34"/>
                <a:gd name="T12" fmla="*/ 10 w 81"/>
                <a:gd name="T13" fmla="*/ 34 h 34"/>
                <a:gd name="T14" fmla="*/ 15 w 81"/>
                <a:gd name="T15" fmla="*/ 34 h 34"/>
                <a:gd name="T16" fmla="*/ 19 w 81"/>
                <a:gd name="T17" fmla="*/ 31 h 34"/>
                <a:gd name="T18" fmla="*/ 24 w 81"/>
                <a:gd name="T19" fmla="*/ 30 h 34"/>
                <a:gd name="T20" fmla="*/ 29 w 81"/>
                <a:gd name="T21" fmla="*/ 28 h 34"/>
                <a:gd name="T22" fmla="*/ 33 w 81"/>
                <a:gd name="T23" fmla="*/ 26 h 34"/>
                <a:gd name="T24" fmla="*/ 37 w 81"/>
                <a:gd name="T25" fmla="*/ 23 h 34"/>
                <a:gd name="T26" fmla="*/ 40 w 81"/>
                <a:gd name="T27" fmla="*/ 18 h 34"/>
                <a:gd name="T28" fmla="*/ 45 w 81"/>
                <a:gd name="T29" fmla="*/ 13 h 34"/>
                <a:gd name="T30" fmla="*/ 49 w 81"/>
                <a:gd name="T31" fmla="*/ 10 h 34"/>
                <a:gd name="T32" fmla="*/ 55 w 81"/>
                <a:gd name="T33" fmla="*/ 7 h 34"/>
                <a:gd name="T34" fmla="*/ 61 w 81"/>
                <a:gd name="T35" fmla="*/ 6 h 34"/>
                <a:gd name="T36" fmla="*/ 68 w 81"/>
                <a:gd name="T37" fmla="*/ 4 h 34"/>
                <a:gd name="T38" fmla="*/ 75 w 81"/>
                <a:gd name="T39" fmla="*/ 3 h 34"/>
                <a:gd name="T40" fmla="*/ 81 w 81"/>
                <a:gd name="T41" fmla="*/ 0 h 34"/>
                <a:gd name="T42" fmla="*/ 6 w 81"/>
                <a:gd name="T43" fmla="*/ 0 h 34"/>
                <a:gd name="T44" fmla="*/ 3 w 81"/>
                <a:gd name="T45" fmla="*/ 7 h 34"/>
                <a:gd name="T46" fmla="*/ 2 w 81"/>
                <a:gd name="T47" fmla="*/ 15 h 34"/>
                <a:gd name="T48" fmla="*/ 1 w 81"/>
                <a:gd name="T49" fmla="*/ 23 h 34"/>
                <a:gd name="T50" fmla="*/ 0 w 81"/>
                <a:gd name="T51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" h="34">
                  <a:moveTo>
                    <a:pt x="0" y="31"/>
                  </a:moveTo>
                  <a:lnTo>
                    <a:pt x="1" y="31"/>
                  </a:lnTo>
                  <a:lnTo>
                    <a:pt x="1" y="33"/>
                  </a:lnTo>
                  <a:lnTo>
                    <a:pt x="1" y="33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10" y="34"/>
                  </a:lnTo>
                  <a:lnTo>
                    <a:pt x="15" y="34"/>
                  </a:lnTo>
                  <a:lnTo>
                    <a:pt x="19" y="31"/>
                  </a:lnTo>
                  <a:lnTo>
                    <a:pt x="24" y="30"/>
                  </a:lnTo>
                  <a:lnTo>
                    <a:pt x="29" y="28"/>
                  </a:lnTo>
                  <a:lnTo>
                    <a:pt x="33" y="26"/>
                  </a:lnTo>
                  <a:lnTo>
                    <a:pt x="37" y="23"/>
                  </a:lnTo>
                  <a:lnTo>
                    <a:pt x="40" y="18"/>
                  </a:lnTo>
                  <a:lnTo>
                    <a:pt x="45" y="13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1" y="6"/>
                  </a:lnTo>
                  <a:lnTo>
                    <a:pt x="68" y="4"/>
                  </a:lnTo>
                  <a:lnTo>
                    <a:pt x="75" y="3"/>
                  </a:lnTo>
                  <a:lnTo>
                    <a:pt x="81" y="0"/>
                  </a:lnTo>
                  <a:lnTo>
                    <a:pt x="6" y="0"/>
                  </a:lnTo>
                  <a:lnTo>
                    <a:pt x="3" y="7"/>
                  </a:lnTo>
                  <a:lnTo>
                    <a:pt x="2" y="15"/>
                  </a:lnTo>
                  <a:lnTo>
                    <a:pt x="1" y="2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4003" y="2443"/>
              <a:ext cx="45" cy="7"/>
            </a:xfrm>
            <a:custGeom>
              <a:avLst/>
              <a:gdLst>
                <a:gd name="T0" fmla="*/ 91 w 91"/>
                <a:gd name="T1" fmla="*/ 3 h 13"/>
                <a:gd name="T2" fmla="*/ 83 w 91"/>
                <a:gd name="T3" fmla="*/ 1 h 13"/>
                <a:gd name="T4" fmla="*/ 73 w 91"/>
                <a:gd name="T5" fmla="*/ 0 h 13"/>
                <a:gd name="T6" fmla="*/ 65 w 91"/>
                <a:gd name="T7" fmla="*/ 0 h 13"/>
                <a:gd name="T8" fmla="*/ 56 w 91"/>
                <a:gd name="T9" fmla="*/ 0 h 13"/>
                <a:gd name="T10" fmla="*/ 47 w 91"/>
                <a:gd name="T11" fmla="*/ 0 h 13"/>
                <a:gd name="T12" fmla="*/ 38 w 91"/>
                <a:gd name="T13" fmla="*/ 0 h 13"/>
                <a:gd name="T14" fmla="*/ 28 w 91"/>
                <a:gd name="T15" fmla="*/ 0 h 13"/>
                <a:gd name="T16" fmla="*/ 19 w 91"/>
                <a:gd name="T17" fmla="*/ 0 h 13"/>
                <a:gd name="T18" fmla="*/ 16 w 91"/>
                <a:gd name="T19" fmla="*/ 0 h 13"/>
                <a:gd name="T20" fmla="*/ 11 w 91"/>
                <a:gd name="T21" fmla="*/ 1 h 13"/>
                <a:gd name="T22" fmla="*/ 7 w 91"/>
                <a:gd name="T23" fmla="*/ 1 h 13"/>
                <a:gd name="T24" fmla="*/ 3 w 91"/>
                <a:gd name="T25" fmla="*/ 3 h 13"/>
                <a:gd name="T26" fmla="*/ 2 w 91"/>
                <a:gd name="T27" fmla="*/ 5 h 13"/>
                <a:gd name="T28" fmla="*/ 2 w 91"/>
                <a:gd name="T29" fmla="*/ 8 h 13"/>
                <a:gd name="T30" fmla="*/ 1 w 91"/>
                <a:gd name="T31" fmla="*/ 11 h 13"/>
                <a:gd name="T32" fmla="*/ 0 w 91"/>
                <a:gd name="T33" fmla="*/ 13 h 13"/>
                <a:gd name="T34" fmla="*/ 75 w 91"/>
                <a:gd name="T35" fmla="*/ 13 h 13"/>
                <a:gd name="T36" fmla="*/ 79 w 91"/>
                <a:gd name="T37" fmla="*/ 11 h 13"/>
                <a:gd name="T38" fmla="*/ 83 w 91"/>
                <a:gd name="T39" fmla="*/ 10 h 13"/>
                <a:gd name="T40" fmla="*/ 87 w 91"/>
                <a:gd name="T41" fmla="*/ 7 h 13"/>
                <a:gd name="T42" fmla="*/ 91 w 91"/>
                <a:gd name="T4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3">
                  <a:moveTo>
                    <a:pt x="91" y="3"/>
                  </a:moveTo>
                  <a:lnTo>
                    <a:pt x="83" y="1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7" y="0"/>
                  </a:lnTo>
                  <a:lnTo>
                    <a:pt x="38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7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75" y="13"/>
                  </a:lnTo>
                  <a:lnTo>
                    <a:pt x="79" y="11"/>
                  </a:lnTo>
                  <a:lnTo>
                    <a:pt x="83" y="10"/>
                  </a:lnTo>
                  <a:lnTo>
                    <a:pt x="87" y="7"/>
                  </a:lnTo>
                  <a:lnTo>
                    <a:pt x="9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3629" y="2534"/>
              <a:ext cx="152" cy="1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3753" y="2043"/>
              <a:ext cx="60" cy="143"/>
            </a:xfrm>
            <a:custGeom>
              <a:avLst/>
              <a:gdLst>
                <a:gd name="T0" fmla="*/ 38 w 118"/>
                <a:gd name="T1" fmla="*/ 149 h 286"/>
                <a:gd name="T2" fmla="*/ 41 w 118"/>
                <a:gd name="T3" fmla="*/ 59 h 286"/>
                <a:gd name="T4" fmla="*/ 0 w 118"/>
                <a:gd name="T5" fmla="*/ 56 h 286"/>
                <a:gd name="T6" fmla="*/ 5 w 118"/>
                <a:gd name="T7" fmla="*/ 12 h 286"/>
                <a:gd name="T8" fmla="*/ 24 w 118"/>
                <a:gd name="T9" fmla="*/ 11 h 286"/>
                <a:gd name="T10" fmla="*/ 41 w 118"/>
                <a:gd name="T11" fmla="*/ 10 h 286"/>
                <a:gd name="T12" fmla="*/ 57 w 118"/>
                <a:gd name="T13" fmla="*/ 8 h 286"/>
                <a:gd name="T14" fmla="*/ 72 w 118"/>
                <a:gd name="T15" fmla="*/ 7 h 286"/>
                <a:gd name="T16" fmla="*/ 85 w 118"/>
                <a:gd name="T17" fmla="*/ 4 h 286"/>
                <a:gd name="T18" fmla="*/ 98 w 118"/>
                <a:gd name="T19" fmla="*/ 3 h 286"/>
                <a:gd name="T20" fmla="*/ 109 w 118"/>
                <a:gd name="T21" fmla="*/ 1 h 286"/>
                <a:gd name="T22" fmla="*/ 118 w 118"/>
                <a:gd name="T23" fmla="*/ 0 h 286"/>
                <a:gd name="T24" fmla="*/ 115 w 118"/>
                <a:gd name="T25" fmla="*/ 30 h 286"/>
                <a:gd name="T26" fmla="*/ 111 w 118"/>
                <a:gd name="T27" fmla="*/ 65 h 286"/>
                <a:gd name="T28" fmla="*/ 110 w 118"/>
                <a:gd name="T29" fmla="*/ 104 h 286"/>
                <a:gd name="T30" fmla="*/ 109 w 118"/>
                <a:gd name="T31" fmla="*/ 149 h 286"/>
                <a:gd name="T32" fmla="*/ 109 w 118"/>
                <a:gd name="T33" fmla="*/ 165 h 286"/>
                <a:gd name="T34" fmla="*/ 110 w 118"/>
                <a:gd name="T35" fmla="*/ 286 h 286"/>
                <a:gd name="T36" fmla="*/ 27 w 118"/>
                <a:gd name="T37" fmla="*/ 282 h 286"/>
                <a:gd name="T38" fmla="*/ 38 w 118"/>
                <a:gd name="T39" fmla="*/ 149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8" h="286">
                  <a:moveTo>
                    <a:pt x="38" y="149"/>
                  </a:moveTo>
                  <a:lnTo>
                    <a:pt x="41" y="59"/>
                  </a:lnTo>
                  <a:lnTo>
                    <a:pt x="0" y="56"/>
                  </a:lnTo>
                  <a:lnTo>
                    <a:pt x="5" y="12"/>
                  </a:lnTo>
                  <a:lnTo>
                    <a:pt x="24" y="11"/>
                  </a:lnTo>
                  <a:lnTo>
                    <a:pt x="41" y="10"/>
                  </a:lnTo>
                  <a:lnTo>
                    <a:pt x="57" y="8"/>
                  </a:lnTo>
                  <a:lnTo>
                    <a:pt x="72" y="7"/>
                  </a:lnTo>
                  <a:lnTo>
                    <a:pt x="85" y="4"/>
                  </a:lnTo>
                  <a:lnTo>
                    <a:pt x="98" y="3"/>
                  </a:lnTo>
                  <a:lnTo>
                    <a:pt x="109" y="1"/>
                  </a:lnTo>
                  <a:lnTo>
                    <a:pt x="118" y="0"/>
                  </a:lnTo>
                  <a:lnTo>
                    <a:pt x="115" y="30"/>
                  </a:lnTo>
                  <a:lnTo>
                    <a:pt x="111" y="65"/>
                  </a:lnTo>
                  <a:lnTo>
                    <a:pt x="110" y="104"/>
                  </a:lnTo>
                  <a:lnTo>
                    <a:pt x="109" y="149"/>
                  </a:lnTo>
                  <a:lnTo>
                    <a:pt x="109" y="165"/>
                  </a:lnTo>
                  <a:lnTo>
                    <a:pt x="110" y="286"/>
                  </a:lnTo>
                  <a:lnTo>
                    <a:pt x="27" y="282"/>
                  </a:lnTo>
                  <a:lnTo>
                    <a:pt x="38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828" y="2039"/>
              <a:ext cx="102" cy="145"/>
            </a:xfrm>
            <a:custGeom>
              <a:avLst/>
              <a:gdLst>
                <a:gd name="T0" fmla="*/ 22 w 203"/>
                <a:gd name="T1" fmla="*/ 164 h 290"/>
                <a:gd name="T2" fmla="*/ 42 w 203"/>
                <a:gd name="T3" fmla="*/ 149 h 290"/>
                <a:gd name="T4" fmla="*/ 71 w 203"/>
                <a:gd name="T5" fmla="*/ 137 h 290"/>
                <a:gd name="T6" fmla="*/ 106 w 203"/>
                <a:gd name="T7" fmla="*/ 125 h 290"/>
                <a:gd name="T8" fmla="*/ 128 w 203"/>
                <a:gd name="T9" fmla="*/ 50 h 290"/>
                <a:gd name="T10" fmla="*/ 75 w 203"/>
                <a:gd name="T11" fmla="*/ 109 h 290"/>
                <a:gd name="T12" fmla="*/ 2 w 203"/>
                <a:gd name="T13" fmla="*/ 100 h 290"/>
                <a:gd name="T14" fmla="*/ 2 w 203"/>
                <a:gd name="T15" fmla="*/ 86 h 290"/>
                <a:gd name="T16" fmla="*/ 2 w 203"/>
                <a:gd name="T17" fmla="*/ 69 h 290"/>
                <a:gd name="T18" fmla="*/ 10 w 203"/>
                <a:gd name="T19" fmla="*/ 46 h 290"/>
                <a:gd name="T20" fmla="*/ 29 w 203"/>
                <a:gd name="T21" fmla="*/ 25 h 290"/>
                <a:gd name="T22" fmla="*/ 48 w 203"/>
                <a:gd name="T23" fmla="*/ 12 h 290"/>
                <a:gd name="T24" fmla="*/ 68 w 203"/>
                <a:gd name="T25" fmla="*/ 4 h 290"/>
                <a:gd name="T26" fmla="*/ 93 w 203"/>
                <a:gd name="T27" fmla="*/ 0 h 290"/>
                <a:gd name="T28" fmla="*/ 127 w 203"/>
                <a:gd name="T29" fmla="*/ 1 h 290"/>
                <a:gd name="T30" fmla="*/ 163 w 203"/>
                <a:gd name="T31" fmla="*/ 13 h 290"/>
                <a:gd name="T32" fmla="*/ 188 w 203"/>
                <a:gd name="T33" fmla="*/ 36 h 290"/>
                <a:gd name="T34" fmla="*/ 202 w 203"/>
                <a:gd name="T35" fmla="*/ 71 h 290"/>
                <a:gd name="T36" fmla="*/ 202 w 203"/>
                <a:gd name="T37" fmla="*/ 109 h 290"/>
                <a:gd name="T38" fmla="*/ 194 w 203"/>
                <a:gd name="T39" fmla="*/ 135 h 290"/>
                <a:gd name="T40" fmla="*/ 177 w 203"/>
                <a:gd name="T41" fmla="*/ 156 h 290"/>
                <a:gd name="T42" fmla="*/ 149 w 203"/>
                <a:gd name="T43" fmla="*/ 172 h 290"/>
                <a:gd name="T44" fmla="*/ 120 w 203"/>
                <a:gd name="T45" fmla="*/ 185 h 290"/>
                <a:gd name="T46" fmla="*/ 99 w 203"/>
                <a:gd name="T47" fmla="*/ 191 h 290"/>
                <a:gd name="T48" fmla="*/ 86 w 203"/>
                <a:gd name="T49" fmla="*/ 195 h 290"/>
                <a:gd name="T50" fmla="*/ 75 w 203"/>
                <a:gd name="T51" fmla="*/ 198 h 290"/>
                <a:gd name="T52" fmla="*/ 72 w 203"/>
                <a:gd name="T53" fmla="*/ 201 h 290"/>
                <a:gd name="T54" fmla="*/ 71 w 203"/>
                <a:gd name="T55" fmla="*/ 207 h 290"/>
                <a:gd name="T56" fmla="*/ 71 w 203"/>
                <a:gd name="T57" fmla="*/ 214 h 290"/>
                <a:gd name="T58" fmla="*/ 71 w 203"/>
                <a:gd name="T59" fmla="*/ 218 h 290"/>
                <a:gd name="T60" fmla="*/ 70 w 203"/>
                <a:gd name="T61" fmla="*/ 224 h 290"/>
                <a:gd name="T62" fmla="*/ 78 w 203"/>
                <a:gd name="T63" fmla="*/ 224 h 290"/>
                <a:gd name="T64" fmla="*/ 87 w 203"/>
                <a:gd name="T65" fmla="*/ 224 h 290"/>
                <a:gd name="T66" fmla="*/ 96 w 203"/>
                <a:gd name="T67" fmla="*/ 224 h 290"/>
                <a:gd name="T68" fmla="*/ 106 w 203"/>
                <a:gd name="T69" fmla="*/ 224 h 290"/>
                <a:gd name="T70" fmla="*/ 134 w 203"/>
                <a:gd name="T71" fmla="*/ 224 h 290"/>
                <a:gd name="T72" fmla="*/ 159 w 203"/>
                <a:gd name="T73" fmla="*/ 223 h 290"/>
                <a:gd name="T74" fmla="*/ 181 w 203"/>
                <a:gd name="T75" fmla="*/ 222 h 290"/>
                <a:gd name="T76" fmla="*/ 200 w 203"/>
                <a:gd name="T77" fmla="*/ 219 h 290"/>
                <a:gd name="T78" fmla="*/ 197 w 203"/>
                <a:gd name="T79" fmla="*/ 246 h 290"/>
                <a:gd name="T80" fmla="*/ 196 w 203"/>
                <a:gd name="T81" fmla="*/ 269 h 290"/>
                <a:gd name="T82" fmla="*/ 196 w 203"/>
                <a:gd name="T83" fmla="*/ 280 h 290"/>
                <a:gd name="T84" fmla="*/ 197 w 203"/>
                <a:gd name="T85" fmla="*/ 290 h 290"/>
                <a:gd name="T86" fmla="*/ 166 w 203"/>
                <a:gd name="T87" fmla="*/ 288 h 290"/>
                <a:gd name="T88" fmla="*/ 138 w 203"/>
                <a:gd name="T89" fmla="*/ 286 h 290"/>
                <a:gd name="T90" fmla="*/ 110 w 203"/>
                <a:gd name="T91" fmla="*/ 285 h 290"/>
                <a:gd name="T92" fmla="*/ 83 w 203"/>
                <a:gd name="T93" fmla="*/ 285 h 290"/>
                <a:gd name="T94" fmla="*/ 65 w 203"/>
                <a:gd name="T95" fmla="*/ 285 h 290"/>
                <a:gd name="T96" fmla="*/ 44 w 203"/>
                <a:gd name="T97" fmla="*/ 286 h 290"/>
                <a:gd name="T98" fmla="*/ 23 w 203"/>
                <a:gd name="T99" fmla="*/ 286 h 290"/>
                <a:gd name="T100" fmla="*/ 0 w 203"/>
                <a:gd name="T101" fmla="*/ 287 h 290"/>
                <a:gd name="T102" fmla="*/ 3 w 203"/>
                <a:gd name="T103" fmla="*/ 217 h 290"/>
                <a:gd name="T104" fmla="*/ 15 w 203"/>
                <a:gd name="T105" fmla="*/ 17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3" h="290">
                  <a:moveTo>
                    <a:pt x="15" y="172"/>
                  </a:moveTo>
                  <a:lnTo>
                    <a:pt x="22" y="164"/>
                  </a:lnTo>
                  <a:lnTo>
                    <a:pt x="31" y="156"/>
                  </a:lnTo>
                  <a:lnTo>
                    <a:pt x="42" y="149"/>
                  </a:lnTo>
                  <a:lnTo>
                    <a:pt x="56" y="142"/>
                  </a:lnTo>
                  <a:lnTo>
                    <a:pt x="71" y="137"/>
                  </a:lnTo>
                  <a:lnTo>
                    <a:pt x="88" y="131"/>
                  </a:lnTo>
                  <a:lnTo>
                    <a:pt x="106" y="125"/>
                  </a:lnTo>
                  <a:lnTo>
                    <a:pt x="128" y="119"/>
                  </a:lnTo>
                  <a:lnTo>
                    <a:pt x="128" y="50"/>
                  </a:lnTo>
                  <a:lnTo>
                    <a:pt x="76" y="50"/>
                  </a:lnTo>
                  <a:lnTo>
                    <a:pt x="75" y="109"/>
                  </a:lnTo>
                  <a:lnTo>
                    <a:pt x="3" y="108"/>
                  </a:lnTo>
                  <a:lnTo>
                    <a:pt x="2" y="100"/>
                  </a:lnTo>
                  <a:lnTo>
                    <a:pt x="2" y="93"/>
                  </a:lnTo>
                  <a:lnTo>
                    <a:pt x="2" y="86"/>
                  </a:lnTo>
                  <a:lnTo>
                    <a:pt x="2" y="81"/>
                  </a:lnTo>
                  <a:lnTo>
                    <a:pt x="2" y="69"/>
                  </a:lnTo>
                  <a:lnTo>
                    <a:pt x="4" y="57"/>
                  </a:lnTo>
                  <a:lnTo>
                    <a:pt x="10" y="46"/>
                  </a:lnTo>
                  <a:lnTo>
                    <a:pt x="20" y="33"/>
                  </a:lnTo>
                  <a:lnTo>
                    <a:pt x="29" y="25"/>
                  </a:lnTo>
                  <a:lnTo>
                    <a:pt x="38" y="18"/>
                  </a:lnTo>
                  <a:lnTo>
                    <a:pt x="48" y="12"/>
                  </a:lnTo>
                  <a:lnTo>
                    <a:pt x="58" y="8"/>
                  </a:lnTo>
                  <a:lnTo>
                    <a:pt x="68" y="4"/>
                  </a:lnTo>
                  <a:lnTo>
                    <a:pt x="80" y="2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27" y="1"/>
                  </a:lnTo>
                  <a:lnTo>
                    <a:pt x="147" y="5"/>
                  </a:lnTo>
                  <a:lnTo>
                    <a:pt x="163" y="13"/>
                  </a:lnTo>
                  <a:lnTo>
                    <a:pt x="177" y="24"/>
                  </a:lnTo>
                  <a:lnTo>
                    <a:pt x="188" y="36"/>
                  </a:lnTo>
                  <a:lnTo>
                    <a:pt x="196" y="53"/>
                  </a:lnTo>
                  <a:lnTo>
                    <a:pt x="202" y="71"/>
                  </a:lnTo>
                  <a:lnTo>
                    <a:pt x="203" y="93"/>
                  </a:lnTo>
                  <a:lnTo>
                    <a:pt x="202" y="109"/>
                  </a:lnTo>
                  <a:lnTo>
                    <a:pt x="199" y="123"/>
                  </a:lnTo>
                  <a:lnTo>
                    <a:pt x="194" y="135"/>
                  </a:lnTo>
                  <a:lnTo>
                    <a:pt x="186" y="147"/>
                  </a:lnTo>
                  <a:lnTo>
                    <a:pt x="177" y="156"/>
                  </a:lnTo>
                  <a:lnTo>
                    <a:pt x="164" y="165"/>
                  </a:lnTo>
                  <a:lnTo>
                    <a:pt x="149" y="172"/>
                  </a:lnTo>
                  <a:lnTo>
                    <a:pt x="132" y="180"/>
                  </a:lnTo>
                  <a:lnTo>
                    <a:pt x="120" y="185"/>
                  </a:lnTo>
                  <a:lnTo>
                    <a:pt x="110" y="188"/>
                  </a:lnTo>
                  <a:lnTo>
                    <a:pt x="99" y="191"/>
                  </a:lnTo>
                  <a:lnTo>
                    <a:pt x="93" y="193"/>
                  </a:lnTo>
                  <a:lnTo>
                    <a:pt x="86" y="195"/>
                  </a:lnTo>
                  <a:lnTo>
                    <a:pt x="80" y="196"/>
                  </a:lnTo>
                  <a:lnTo>
                    <a:pt x="75" y="198"/>
                  </a:lnTo>
                  <a:lnTo>
                    <a:pt x="73" y="199"/>
                  </a:lnTo>
                  <a:lnTo>
                    <a:pt x="72" y="201"/>
                  </a:lnTo>
                  <a:lnTo>
                    <a:pt x="71" y="203"/>
                  </a:lnTo>
                  <a:lnTo>
                    <a:pt x="71" y="207"/>
                  </a:lnTo>
                  <a:lnTo>
                    <a:pt x="71" y="211"/>
                  </a:lnTo>
                  <a:lnTo>
                    <a:pt x="71" y="214"/>
                  </a:lnTo>
                  <a:lnTo>
                    <a:pt x="71" y="216"/>
                  </a:lnTo>
                  <a:lnTo>
                    <a:pt x="71" y="218"/>
                  </a:lnTo>
                  <a:lnTo>
                    <a:pt x="71" y="222"/>
                  </a:lnTo>
                  <a:lnTo>
                    <a:pt x="70" y="224"/>
                  </a:lnTo>
                  <a:lnTo>
                    <a:pt x="73" y="224"/>
                  </a:lnTo>
                  <a:lnTo>
                    <a:pt x="78" y="224"/>
                  </a:lnTo>
                  <a:lnTo>
                    <a:pt x="82" y="224"/>
                  </a:lnTo>
                  <a:lnTo>
                    <a:pt x="87" y="224"/>
                  </a:lnTo>
                  <a:lnTo>
                    <a:pt x="91" y="224"/>
                  </a:lnTo>
                  <a:lnTo>
                    <a:pt x="96" y="224"/>
                  </a:lnTo>
                  <a:lnTo>
                    <a:pt x="102" y="224"/>
                  </a:lnTo>
                  <a:lnTo>
                    <a:pt x="106" y="224"/>
                  </a:lnTo>
                  <a:lnTo>
                    <a:pt x="120" y="224"/>
                  </a:lnTo>
                  <a:lnTo>
                    <a:pt x="134" y="224"/>
                  </a:lnTo>
                  <a:lnTo>
                    <a:pt x="147" y="224"/>
                  </a:lnTo>
                  <a:lnTo>
                    <a:pt x="159" y="223"/>
                  </a:lnTo>
                  <a:lnTo>
                    <a:pt x="171" y="223"/>
                  </a:lnTo>
                  <a:lnTo>
                    <a:pt x="181" y="222"/>
                  </a:lnTo>
                  <a:lnTo>
                    <a:pt x="191" y="221"/>
                  </a:lnTo>
                  <a:lnTo>
                    <a:pt x="200" y="219"/>
                  </a:lnTo>
                  <a:lnTo>
                    <a:pt x="199" y="233"/>
                  </a:lnTo>
                  <a:lnTo>
                    <a:pt x="197" y="246"/>
                  </a:lnTo>
                  <a:lnTo>
                    <a:pt x="196" y="259"/>
                  </a:lnTo>
                  <a:lnTo>
                    <a:pt x="196" y="269"/>
                  </a:lnTo>
                  <a:lnTo>
                    <a:pt x="196" y="275"/>
                  </a:lnTo>
                  <a:lnTo>
                    <a:pt x="196" y="280"/>
                  </a:lnTo>
                  <a:lnTo>
                    <a:pt x="196" y="285"/>
                  </a:lnTo>
                  <a:lnTo>
                    <a:pt x="197" y="290"/>
                  </a:lnTo>
                  <a:lnTo>
                    <a:pt x="181" y="288"/>
                  </a:lnTo>
                  <a:lnTo>
                    <a:pt x="166" y="288"/>
                  </a:lnTo>
                  <a:lnTo>
                    <a:pt x="151" y="287"/>
                  </a:lnTo>
                  <a:lnTo>
                    <a:pt x="138" y="286"/>
                  </a:lnTo>
                  <a:lnTo>
                    <a:pt x="123" y="286"/>
                  </a:lnTo>
                  <a:lnTo>
                    <a:pt x="110" y="285"/>
                  </a:lnTo>
                  <a:lnTo>
                    <a:pt x="96" y="285"/>
                  </a:lnTo>
                  <a:lnTo>
                    <a:pt x="83" y="285"/>
                  </a:lnTo>
                  <a:lnTo>
                    <a:pt x="74" y="285"/>
                  </a:lnTo>
                  <a:lnTo>
                    <a:pt x="65" y="285"/>
                  </a:lnTo>
                  <a:lnTo>
                    <a:pt x="55" y="285"/>
                  </a:lnTo>
                  <a:lnTo>
                    <a:pt x="44" y="286"/>
                  </a:lnTo>
                  <a:lnTo>
                    <a:pt x="34" y="286"/>
                  </a:lnTo>
                  <a:lnTo>
                    <a:pt x="23" y="286"/>
                  </a:lnTo>
                  <a:lnTo>
                    <a:pt x="12" y="287"/>
                  </a:lnTo>
                  <a:lnTo>
                    <a:pt x="0" y="287"/>
                  </a:lnTo>
                  <a:lnTo>
                    <a:pt x="0" y="248"/>
                  </a:lnTo>
                  <a:lnTo>
                    <a:pt x="3" y="217"/>
                  </a:lnTo>
                  <a:lnTo>
                    <a:pt x="7" y="192"/>
                  </a:lnTo>
                  <a:lnTo>
                    <a:pt x="15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203" y="2426"/>
              <a:ext cx="110" cy="152"/>
            </a:xfrm>
            <a:custGeom>
              <a:avLst/>
              <a:gdLst>
                <a:gd name="T0" fmla="*/ 80 w 219"/>
                <a:gd name="T1" fmla="*/ 255 h 304"/>
                <a:gd name="T2" fmla="*/ 133 w 219"/>
                <a:gd name="T3" fmla="*/ 186 h 304"/>
                <a:gd name="T4" fmla="*/ 78 w 219"/>
                <a:gd name="T5" fmla="*/ 128 h 304"/>
                <a:gd name="T6" fmla="*/ 130 w 219"/>
                <a:gd name="T7" fmla="*/ 66 h 304"/>
                <a:gd name="T8" fmla="*/ 74 w 219"/>
                <a:gd name="T9" fmla="*/ 111 h 304"/>
                <a:gd name="T10" fmla="*/ 3 w 219"/>
                <a:gd name="T11" fmla="*/ 80 h 304"/>
                <a:gd name="T12" fmla="*/ 18 w 219"/>
                <a:gd name="T13" fmla="*/ 42 h 304"/>
                <a:gd name="T14" fmla="*/ 45 w 219"/>
                <a:gd name="T15" fmla="*/ 15 h 304"/>
                <a:gd name="T16" fmla="*/ 84 w 219"/>
                <a:gd name="T17" fmla="*/ 1 h 304"/>
                <a:gd name="T18" fmla="*/ 130 w 219"/>
                <a:gd name="T19" fmla="*/ 1 h 304"/>
                <a:gd name="T20" fmla="*/ 167 w 219"/>
                <a:gd name="T21" fmla="*/ 13 h 304"/>
                <a:gd name="T22" fmla="*/ 192 w 219"/>
                <a:gd name="T23" fmla="*/ 36 h 304"/>
                <a:gd name="T24" fmla="*/ 206 w 219"/>
                <a:gd name="T25" fmla="*/ 69 h 304"/>
                <a:gd name="T26" fmla="*/ 206 w 219"/>
                <a:gd name="T27" fmla="*/ 100 h 304"/>
                <a:gd name="T28" fmla="*/ 201 w 219"/>
                <a:gd name="T29" fmla="*/ 119 h 304"/>
                <a:gd name="T30" fmla="*/ 189 w 219"/>
                <a:gd name="T31" fmla="*/ 133 h 304"/>
                <a:gd name="T32" fmla="*/ 169 w 219"/>
                <a:gd name="T33" fmla="*/ 144 h 304"/>
                <a:gd name="T34" fmla="*/ 171 w 219"/>
                <a:gd name="T35" fmla="*/ 154 h 304"/>
                <a:gd name="T36" fmla="*/ 195 w 219"/>
                <a:gd name="T37" fmla="*/ 166 h 304"/>
                <a:gd name="T38" fmla="*/ 210 w 219"/>
                <a:gd name="T39" fmla="*/ 183 h 304"/>
                <a:gd name="T40" fmla="*/ 218 w 219"/>
                <a:gd name="T41" fmla="*/ 206 h 304"/>
                <a:gd name="T42" fmla="*/ 216 w 219"/>
                <a:gd name="T43" fmla="*/ 237 h 304"/>
                <a:gd name="T44" fmla="*/ 201 w 219"/>
                <a:gd name="T45" fmla="*/ 268 h 304"/>
                <a:gd name="T46" fmla="*/ 173 w 219"/>
                <a:gd name="T47" fmla="*/ 290 h 304"/>
                <a:gd name="T48" fmla="*/ 131 w 219"/>
                <a:gd name="T49" fmla="*/ 303 h 304"/>
                <a:gd name="T50" fmla="*/ 82 w 219"/>
                <a:gd name="T51" fmla="*/ 303 h 304"/>
                <a:gd name="T52" fmla="*/ 40 w 219"/>
                <a:gd name="T53" fmla="*/ 293 h 304"/>
                <a:gd name="T54" fmla="*/ 15 w 219"/>
                <a:gd name="T55" fmla="*/ 273 h 304"/>
                <a:gd name="T56" fmla="*/ 1 w 219"/>
                <a:gd name="T57" fmla="*/ 241 h 304"/>
                <a:gd name="T58" fmla="*/ 0 w 219"/>
                <a:gd name="T59" fmla="*/ 218 h 304"/>
                <a:gd name="T60" fmla="*/ 1 w 219"/>
                <a:gd name="T61" fmla="*/ 211 h 304"/>
                <a:gd name="T62" fmla="*/ 84 w 219"/>
                <a:gd name="T63" fmla="*/ 21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9" h="304">
                  <a:moveTo>
                    <a:pt x="84" y="210"/>
                  </a:moveTo>
                  <a:lnTo>
                    <a:pt x="80" y="255"/>
                  </a:lnTo>
                  <a:lnTo>
                    <a:pt x="137" y="255"/>
                  </a:lnTo>
                  <a:lnTo>
                    <a:pt x="133" y="186"/>
                  </a:lnTo>
                  <a:lnTo>
                    <a:pt x="74" y="181"/>
                  </a:lnTo>
                  <a:lnTo>
                    <a:pt x="78" y="128"/>
                  </a:lnTo>
                  <a:lnTo>
                    <a:pt x="124" y="128"/>
                  </a:lnTo>
                  <a:lnTo>
                    <a:pt x="130" y="66"/>
                  </a:lnTo>
                  <a:lnTo>
                    <a:pt x="76" y="61"/>
                  </a:lnTo>
                  <a:lnTo>
                    <a:pt x="74" y="111"/>
                  </a:lnTo>
                  <a:lnTo>
                    <a:pt x="1" y="104"/>
                  </a:lnTo>
                  <a:lnTo>
                    <a:pt x="3" y="80"/>
                  </a:lnTo>
                  <a:lnTo>
                    <a:pt x="9" y="59"/>
                  </a:lnTo>
                  <a:lnTo>
                    <a:pt x="18" y="42"/>
                  </a:lnTo>
                  <a:lnTo>
                    <a:pt x="30" y="27"/>
                  </a:lnTo>
                  <a:lnTo>
                    <a:pt x="45" y="15"/>
                  </a:lnTo>
                  <a:lnTo>
                    <a:pt x="63" y="7"/>
                  </a:lnTo>
                  <a:lnTo>
                    <a:pt x="84" y="1"/>
                  </a:lnTo>
                  <a:lnTo>
                    <a:pt x="107" y="0"/>
                  </a:lnTo>
                  <a:lnTo>
                    <a:pt x="130" y="1"/>
                  </a:lnTo>
                  <a:lnTo>
                    <a:pt x="150" y="6"/>
                  </a:lnTo>
                  <a:lnTo>
                    <a:pt x="167" y="13"/>
                  </a:lnTo>
                  <a:lnTo>
                    <a:pt x="181" y="23"/>
                  </a:lnTo>
                  <a:lnTo>
                    <a:pt x="192" y="36"/>
                  </a:lnTo>
                  <a:lnTo>
                    <a:pt x="200" y="51"/>
                  </a:lnTo>
                  <a:lnTo>
                    <a:pt x="206" y="69"/>
                  </a:lnTo>
                  <a:lnTo>
                    <a:pt x="207" y="89"/>
                  </a:lnTo>
                  <a:lnTo>
                    <a:pt x="206" y="100"/>
                  </a:lnTo>
                  <a:lnTo>
                    <a:pt x="205" y="110"/>
                  </a:lnTo>
                  <a:lnTo>
                    <a:pt x="201" y="119"/>
                  </a:lnTo>
                  <a:lnTo>
                    <a:pt x="196" y="126"/>
                  </a:lnTo>
                  <a:lnTo>
                    <a:pt x="189" y="133"/>
                  </a:lnTo>
                  <a:lnTo>
                    <a:pt x="180" y="140"/>
                  </a:lnTo>
                  <a:lnTo>
                    <a:pt x="169" y="144"/>
                  </a:lnTo>
                  <a:lnTo>
                    <a:pt x="157" y="150"/>
                  </a:lnTo>
                  <a:lnTo>
                    <a:pt x="171" y="154"/>
                  </a:lnTo>
                  <a:lnTo>
                    <a:pt x="184" y="159"/>
                  </a:lnTo>
                  <a:lnTo>
                    <a:pt x="195" y="166"/>
                  </a:lnTo>
                  <a:lnTo>
                    <a:pt x="204" y="174"/>
                  </a:lnTo>
                  <a:lnTo>
                    <a:pt x="210" y="183"/>
                  </a:lnTo>
                  <a:lnTo>
                    <a:pt x="215" y="194"/>
                  </a:lnTo>
                  <a:lnTo>
                    <a:pt x="218" y="206"/>
                  </a:lnTo>
                  <a:lnTo>
                    <a:pt x="219" y="219"/>
                  </a:lnTo>
                  <a:lnTo>
                    <a:pt x="216" y="237"/>
                  </a:lnTo>
                  <a:lnTo>
                    <a:pt x="211" y="253"/>
                  </a:lnTo>
                  <a:lnTo>
                    <a:pt x="201" y="268"/>
                  </a:lnTo>
                  <a:lnTo>
                    <a:pt x="189" y="280"/>
                  </a:lnTo>
                  <a:lnTo>
                    <a:pt x="173" y="290"/>
                  </a:lnTo>
                  <a:lnTo>
                    <a:pt x="153" y="298"/>
                  </a:lnTo>
                  <a:lnTo>
                    <a:pt x="131" y="303"/>
                  </a:lnTo>
                  <a:lnTo>
                    <a:pt x="107" y="304"/>
                  </a:lnTo>
                  <a:lnTo>
                    <a:pt x="82" y="303"/>
                  </a:lnTo>
                  <a:lnTo>
                    <a:pt x="59" y="300"/>
                  </a:lnTo>
                  <a:lnTo>
                    <a:pt x="40" y="293"/>
                  </a:lnTo>
                  <a:lnTo>
                    <a:pt x="26" y="285"/>
                  </a:lnTo>
                  <a:lnTo>
                    <a:pt x="15" y="273"/>
                  </a:lnTo>
                  <a:lnTo>
                    <a:pt x="7" y="258"/>
                  </a:lnTo>
                  <a:lnTo>
                    <a:pt x="1" y="241"/>
                  </a:lnTo>
                  <a:lnTo>
                    <a:pt x="0" y="221"/>
                  </a:lnTo>
                  <a:lnTo>
                    <a:pt x="0" y="218"/>
                  </a:lnTo>
                  <a:lnTo>
                    <a:pt x="1" y="214"/>
                  </a:lnTo>
                  <a:lnTo>
                    <a:pt x="1" y="211"/>
                  </a:lnTo>
                  <a:lnTo>
                    <a:pt x="1" y="207"/>
                  </a:lnTo>
                  <a:lnTo>
                    <a:pt x="84" y="2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3514" y="2192"/>
              <a:ext cx="53" cy="53"/>
            </a:xfrm>
            <a:custGeom>
              <a:avLst/>
              <a:gdLst>
                <a:gd name="T0" fmla="*/ 106 w 106"/>
                <a:gd name="T1" fmla="*/ 75 h 105"/>
                <a:gd name="T2" fmla="*/ 31 w 106"/>
                <a:gd name="T3" fmla="*/ 0 h 105"/>
                <a:gd name="T4" fmla="*/ 0 w 106"/>
                <a:gd name="T5" fmla="*/ 30 h 105"/>
                <a:gd name="T6" fmla="*/ 76 w 106"/>
                <a:gd name="T7" fmla="*/ 105 h 105"/>
                <a:gd name="T8" fmla="*/ 83 w 106"/>
                <a:gd name="T9" fmla="*/ 97 h 105"/>
                <a:gd name="T10" fmla="*/ 91 w 106"/>
                <a:gd name="T11" fmla="*/ 90 h 105"/>
                <a:gd name="T12" fmla="*/ 98 w 106"/>
                <a:gd name="T13" fmla="*/ 83 h 105"/>
                <a:gd name="T14" fmla="*/ 106 w 106"/>
                <a:gd name="T15" fmla="*/ 7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105">
                  <a:moveTo>
                    <a:pt x="106" y="75"/>
                  </a:moveTo>
                  <a:lnTo>
                    <a:pt x="31" y="0"/>
                  </a:lnTo>
                  <a:lnTo>
                    <a:pt x="0" y="30"/>
                  </a:lnTo>
                  <a:lnTo>
                    <a:pt x="76" y="105"/>
                  </a:lnTo>
                  <a:lnTo>
                    <a:pt x="83" y="97"/>
                  </a:lnTo>
                  <a:lnTo>
                    <a:pt x="91" y="90"/>
                  </a:lnTo>
                  <a:lnTo>
                    <a:pt x="98" y="83"/>
                  </a:lnTo>
                  <a:lnTo>
                    <a:pt x="106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3625" y="2116"/>
              <a:ext cx="40" cy="57"/>
            </a:xfrm>
            <a:custGeom>
              <a:avLst/>
              <a:gdLst>
                <a:gd name="T0" fmla="*/ 39 w 78"/>
                <a:gd name="T1" fmla="*/ 0 h 114"/>
                <a:gd name="T2" fmla="*/ 0 w 78"/>
                <a:gd name="T3" fmla="*/ 17 h 114"/>
                <a:gd name="T4" fmla="*/ 39 w 78"/>
                <a:gd name="T5" fmla="*/ 114 h 114"/>
                <a:gd name="T6" fmla="*/ 43 w 78"/>
                <a:gd name="T7" fmla="*/ 111 h 114"/>
                <a:gd name="T8" fmla="*/ 48 w 78"/>
                <a:gd name="T9" fmla="*/ 108 h 114"/>
                <a:gd name="T10" fmla="*/ 53 w 78"/>
                <a:gd name="T11" fmla="*/ 106 h 114"/>
                <a:gd name="T12" fmla="*/ 58 w 78"/>
                <a:gd name="T13" fmla="*/ 103 h 114"/>
                <a:gd name="T14" fmla="*/ 63 w 78"/>
                <a:gd name="T15" fmla="*/ 101 h 114"/>
                <a:gd name="T16" fmla="*/ 68 w 78"/>
                <a:gd name="T17" fmla="*/ 98 h 114"/>
                <a:gd name="T18" fmla="*/ 73 w 78"/>
                <a:gd name="T19" fmla="*/ 95 h 114"/>
                <a:gd name="T20" fmla="*/ 78 w 78"/>
                <a:gd name="T21" fmla="*/ 93 h 114"/>
                <a:gd name="T22" fmla="*/ 39 w 78"/>
                <a:gd name="T2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14">
                  <a:moveTo>
                    <a:pt x="39" y="0"/>
                  </a:moveTo>
                  <a:lnTo>
                    <a:pt x="0" y="17"/>
                  </a:lnTo>
                  <a:lnTo>
                    <a:pt x="39" y="114"/>
                  </a:lnTo>
                  <a:lnTo>
                    <a:pt x="43" y="111"/>
                  </a:lnTo>
                  <a:lnTo>
                    <a:pt x="48" y="108"/>
                  </a:lnTo>
                  <a:lnTo>
                    <a:pt x="53" y="106"/>
                  </a:lnTo>
                  <a:lnTo>
                    <a:pt x="58" y="103"/>
                  </a:lnTo>
                  <a:lnTo>
                    <a:pt x="63" y="101"/>
                  </a:lnTo>
                  <a:lnTo>
                    <a:pt x="68" y="98"/>
                  </a:lnTo>
                  <a:lnTo>
                    <a:pt x="73" y="95"/>
                  </a:lnTo>
                  <a:lnTo>
                    <a:pt x="78" y="9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3435" y="2308"/>
              <a:ext cx="55" cy="39"/>
            </a:xfrm>
            <a:custGeom>
              <a:avLst/>
              <a:gdLst>
                <a:gd name="T0" fmla="*/ 16 w 110"/>
                <a:gd name="T1" fmla="*/ 0 h 77"/>
                <a:gd name="T2" fmla="*/ 0 w 110"/>
                <a:gd name="T3" fmla="*/ 41 h 77"/>
                <a:gd name="T4" fmla="*/ 90 w 110"/>
                <a:gd name="T5" fmla="*/ 77 h 77"/>
                <a:gd name="T6" fmla="*/ 95 w 110"/>
                <a:gd name="T7" fmla="*/ 68 h 77"/>
                <a:gd name="T8" fmla="*/ 99 w 110"/>
                <a:gd name="T9" fmla="*/ 58 h 77"/>
                <a:gd name="T10" fmla="*/ 105 w 110"/>
                <a:gd name="T11" fmla="*/ 49 h 77"/>
                <a:gd name="T12" fmla="*/ 110 w 110"/>
                <a:gd name="T13" fmla="*/ 39 h 77"/>
                <a:gd name="T14" fmla="*/ 16 w 110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77">
                  <a:moveTo>
                    <a:pt x="16" y="0"/>
                  </a:moveTo>
                  <a:lnTo>
                    <a:pt x="0" y="41"/>
                  </a:lnTo>
                  <a:lnTo>
                    <a:pt x="90" y="77"/>
                  </a:lnTo>
                  <a:lnTo>
                    <a:pt x="95" y="68"/>
                  </a:lnTo>
                  <a:lnTo>
                    <a:pt x="99" y="58"/>
                  </a:lnTo>
                  <a:lnTo>
                    <a:pt x="105" y="49"/>
                  </a:lnTo>
                  <a:lnTo>
                    <a:pt x="110" y="3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4124" y="2192"/>
              <a:ext cx="52" cy="53"/>
            </a:xfrm>
            <a:custGeom>
              <a:avLst/>
              <a:gdLst>
                <a:gd name="T0" fmla="*/ 0 w 105"/>
                <a:gd name="T1" fmla="*/ 75 h 105"/>
                <a:gd name="T2" fmla="*/ 75 w 105"/>
                <a:gd name="T3" fmla="*/ 0 h 105"/>
                <a:gd name="T4" fmla="*/ 105 w 105"/>
                <a:gd name="T5" fmla="*/ 30 h 105"/>
                <a:gd name="T6" fmla="*/ 30 w 105"/>
                <a:gd name="T7" fmla="*/ 105 h 105"/>
                <a:gd name="T8" fmla="*/ 22 w 105"/>
                <a:gd name="T9" fmla="*/ 97 h 105"/>
                <a:gd name="T10" fmla="*/ 15 w 105"/>
                <a:gd name="T11" fmla="*/ 90 h 105"/>
                <a:gd name="T12" fmla="*/ 8 w 105"/>
                <a:gd name="T13" fmla="*/ 83 h 105"/>
                <a:gd name="T14" fmla="*/ 0 w 105"/>
                <a:gd name="T15" fmla="*/ 7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105">
                  <a:moveTo>
                    <a:pt x="0" y="75"/>
                  </a:moveTo>
                  <a:lnTo>
                    <a:pt x="75" y="0"/>
                  </a:lnTo>
                  <a:lnTo>
                    <a:pt x="105" y="30"/>
                  </a:lnTo>
                  <a:lnTo>
                    <a:pt x="30" y="105"/>
                  </a:lnTo>
                  <a:lnTo>
                    <a:pt x="22" y="97"/>
                  </a:lnTo>
                  <a:lnTo>
                    <a:pt x="15" y="90"/>
                  </a:lnTo>
                  <a:lnTo>
                    <a:pt x="8" y="83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4026" y="2116"/>
              <a:ext cx="39" cy="57"/>
            </a:xfrm>
            <a:custGeom>
              <a:avLst/>
              <a:gdLst>
                <a:gd name="T0" fmla="*/ 39 w 78"/>
                <a:gd name="T1" fmla="*/ 0 h 114"/>
                <a:gd name="T2" fmla="*/ 78 w 78"/>
                <a:gd name="T3" fmla="*/ 17 h 114"/>
                <a:gd name="T4" fmla="*/ 38 w 78"/>
                <a:gd name="T5" fmla="*/ 114 h 114"/>
                <a:gd name="T6" fmla="*/ 33 w 78"/>
                <a:gd name="T7" fmla="*/ 111 h 114"/>
                <a:gd name="T8" fmla="*/ 29 w 78"/>
                <a:gd name="T9" fmla="*/ 108 h 114"/>
                <a:gd name="T10" fmla="*/ 24 w 78"/>
                <a:gd name="T11" fmla="*/ 106 h 114"/>
                <a:gd name="T12" fmla="*/ 19 w 78"/>
                <a:gd name="T13" fmla="*/ 103 h 114"/>
                <a:gd name="T14" fmla="*/ 14 w 78"/>
                <a:gd name="T15" fmla="*/ 101 h 114"/>
                <a:gd name="T16" fmla="*/ 9 w 78"/>
                <a:gd name="T17" fmla="*/ 98 h 114"/>
                <a:gd name="T18" fmla="*/ 4 w 78"/>
                <a:gd name="T19" fmla="*/ 95 h 114"/>
                <a:gd name="T20" fmla="*/ 0 w 78"/>
                <a:gd name="T21" fmla="*/ 93 h 114"/>
                <a:gd name="T22" fmla="*/ 39 w 78"/>
                <a:gd name="T2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14">
                  <a:moveTo>
                    <a:pt x="39" y="0"/>
                  </a:moveTo>
                  <a:lnTo>
                    <a:pt x="78" y="17"/>
                  </a:lnTo>
                  <a:lnTo>
                    <a:pt x="38" y="114"/>
                  </a:lnTo>
                  <a:lnTo>
                    <a:pt x="33" y="111"/>
                  </a:lnTo>
                  <a:lnTo>
                    <a:pt x="29" y="108"/>
                  </a:lnTo>
                  <a:lnTo>
                    <a:pt x="24" y="106"/>
                  </a:lnTo>
                  <a:lnTo>
                    <a:pt x="19" y="103"/>
                  </a:lnTo>
                  <a:lnTo>
                    <a:pt x="14" y="101"/>
                  </a:lnTo>
                  <a:lnTo>
                    <a:pt x="9" y="98"/>
                  </a:lnTo>
                  <a:lnTo>
                    <a:pt x="4" y="95"/>
                  </a:lnTo>
                  <a:lnTo>
                    <a:pt x="0" y="9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4200" y="2308"/>
              <a:ext cx="55" cy="39"/>
            </a:xfrm>
            <a:custGeom>
              <a:avLst/>
              <a:gdLst>
                <a:gd name="T0" fmla="*/ 93 w 109"/>
                <a:gd name="T1" fmla="*/ 0 h 77"/>
                <a:gd name="T2" fmla="*/ 109 w 109"/>
                <a:gd name="T3" fmla="*/ 41 h 77"/>
                <a:gd name="T4" fmla="*/ 20 w 109"/>
                <a:gd name="T5" fmla="*/ 77 h 77"/>
                <a:gd name="T6" fmla="*/ 15 w 109"/>
                <a:gd name="T7" fmla="*/ 68 h 77"/>
                <a:gd name="T8" fmla="*/ 10 w 109"/>
                <a:gd name="T9" fmla="*/ 58 h 77"/>
                <a:gd name="T10" fmla="*/ 5 w 109"/>
                <a:gd name="T11" fmla="*/ 49 h 77"/>
                <a:gd name="T12" fmla="*/ 0 w 109"/>
                <a:gd name="T13" fmla="*/ 39 h 77"/>
                <a:gd name="T14" fmla="*/ 93 w 109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77">
                  <a:moveTo>
                    <a:pt x="93" y="0"/>
                  </a:moveTo>
                  <a:lnTo>
                    <a:pt x="109" y="41"/>
                  </a:lnTo>
                  <a:lnTo>
                    <a:pt x="20" y="77"/>
                  </a:lnTo>
                  <a:lnTo>
                    <a:pt x="15" y="68"/>
                  </a:lnTo>
                  <a:lnTo>
                    <a:pt x="10" y="58"/>
                  </a:lnTo>
                  <a:lnTo>
                    <a:pt x="5" y="49"/>
                  </a:lnTo>
                  <a:lnTo>
                    <a:pt x="0" y="3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3502" y="2776"/>
              <a:ext cx="55" cy="50"/>
            </a:xfrm>
            <a:custGeom>
              <a:avLst/>
              <a:gdLst>
                <a:gd name="T0" fmla="*/ 109 w 109"/>
                <a:gd name="T1" fmla="*/ 32 h 100"/>
                <a:gd name="T2" fmla="*/ 28 w 109"/>
                <a:gd name="T3" fmla="*/ 100 h 100"/>
                <a:gd name="T4" fmla="*/ 0 w 109"/>
                <a:gd name="T5" fmla="*/ 68 h 100"/>
                <a:gd name="T6" fmla="*/ 82 w 109"/>
                <a:gd name="T7" fmla="*/ 0 h 100"/>
                <a:gd name="T8" fmla="*/ 89 w 109"/>
                <a:gd name="T9" fmla="*/ 8 h 100"/>
                <a:gd name="T10" fmla="*/ 96 w 109"/>
                <a:gd name="T11" fmla="*/ 16 h 100"/>
                <a:gd name="T12" fmla="*/ 103 w 109"/>
                <a:gd name="T13" fmla="*/ 24 h 100"/>
                <a:gd name="T14" fmla="*/ 109 w 109"/>
                <a:gd name="T15" fmla="*/ 3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100">
                  <a:moveTo>
                    <a:pt x="109" y="32"/>
                  </a:moveTo>
                  <a:lnTo>
                    <a:pt x="28" y="100"/>
                  </a:lnTo>
                  <a:lnTo>
                    <a:pt x="0" y="68"/>
                  </a:lnTo>
                  <a:lnTo>
                    <a:pt x="82" y="0"/>
                  </a:lnTo>
                  <a:lnTo>
                    <a:pt x="89" y="8"/>
                  </a:lnTo>
                  <a:lnTo>
                    <a:pt x="96" y="16"/>
                  </a:lnTo>
                  <a:lnTo>
                    <a:pt x="103" y="24"/>
                  </a:lnTo>
                  <a:lnTo>
                    <a:pt x="10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605" y="2857"/>
              <a:ext cx="43" cy="56"/>
            </a:xfrm>
            <a:custGeom>
              <a:avLst/>
              <a:gdLst>
                <a:gd name="T0" fmla="*/ 38 w 86"/>
                <a:gd name="T1" fmla="*/ 113 h 113"/>
                <a:gd name="T2" fmla="*/ 0 w 86"/>
                <a:gd name="T3" fmla="*/ 92 h 113"/>
                <a:gd name="T4" fmla="*/ 50 w 86"/>
                <a:gd name="T5" fmla="*/ 0 h 113"/>
                <a:gd name="T6" fmla="*/ 54 w 86"/>
                <a:gd name="T7" fmla="*/ 4 h 113"/>
                <a:gd name="T8" fmla="*/ 59 w 86"/>
                <a:gd name="T9" fmla="*/ 6 h 113"/>
                <a:gd name="T10" fmla="*/ 63 w 86"/>
                <a:gd name="T11" fmla="*/ 9 h 113"/>
                <a:gd name="T12" fmla="*/ 67 w 86"/>
                <a:gd name="T13" fmla="*/ 12 h 113"/>
                <a:gd name="T14" fmla="*/ 72 w 86"/>
                <a:gd name="T15" fmla="*/ 15 h 113"/>
                <a:gd name="T16" fmla="*/ 76 w 86"/>
                <a:gd name="T17" fmla="*/ 17 h 113"/>
                <a:gd name="T18" fmla="*/ 81 w 86"/>
                <a:gd name="T19" fmla="*/ 21 h 113"/>
                <a:gd name="T20" fmla="*/ 86 w 86"/>
                <a:gd name="T21" fmla="*/ 23 h 113"/>
                <a:gd name="T22" fmla="*/ 38 w 86"/>
                <a:gd name="T2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113">
                  <a:moveTo>
                    <a:pt x="38" y="113"/>
                  </a:moveTo>
                  <a:lnTo>
                    <a:pt x="0" y="92"/>
                  </a:lnTo>
                  <a:lnTo>
                    <a:pt x="50" y="0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7" y="12"/>
                  </a:lnTo>
                  <a:lnTo>
                    <a:pt x="72" y="15"/>
                  </a:lnTo>
                  <a:lnTo>
                    <a:pt x="76" y="17"/>
                  </a:lnTo>
                  <a:lnTo>
                    <a:pt x="81" y="21"/>
                  </a:lnTo>
                  <a:lnTo>
                    <a:pt x="86" y="23"/>
                  </a:lnTo>
                  <a:lnTo>
                    <a:pt x="38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3435" y="2668"/>
              <a:ext cx="55" cy="34"/>
            </a:xfrm>
            <a:custGeom>
              <a:avLst/>
              <a:gdLst>
                <a:gd name="T0" fmla="*/ 13 w 110"/>
                <a:gd name="T1" fmla="*/ 69 h 69"/>
                <a:gd name="T2" fmla="*/ 0 w 110"/>
                <a:gd name="T3" fmla="*/ 28 h 69"/>
                <a:gd name="T4" fmla="*/ 92 w 110"/>
                <a:gd name="T5" fmla="*/ 0 h 69"/>
                <a:gd name="T6" fmla="*/ 97 w 110"/>
                <a:gd name="T7" fmla="*/ 10 h 69"/>
                <a:gd name="T8" fmla="*/ 102 w 110"/>
                <a:gd name="T9" fmla="*/ 19 h 69"/>
                <a:gd name="T10" fmla="*/ 105 w 110"/>
                <a:gd name="T11" fmla="*/ 30 h 69"/>
                <a:gd name="T12" fmla="*/ 110 w 110"/>
                <a:gd name="T13" fmla="*/ 39 h 69"/>
                <a:gd name="T14" fmla="*/ 13 w 11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69">
                  <a:moveTo>
                    <a:pt x="13" y="69"/>
                  </a:moveTo>
                  <a:lnTo>
                    <a:pt x="0" y="28"/>
                  </a:lnTo>
                  <a:lnTo>
                    <a:pt x="92" y="0"/>
                  </a:lnTo>
                  <a:lnTo>
                    <a:pt x="97" y="10"/>
                  </a:lnTo>
                  <a:lnTo>
                    <a:pt x="102" y="19"/>
                  </a:lnTo>
                  <a:lnTo>
                    <a:pt x="105" y="30"/>
                  </a:lnTo>
                  <a:lnTo>
                    <a:pt x="110" y="3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145" y="2776"/>
              <a:ext cx="54" cy="50"/>
            </a:xfrm>
            <a:custGeom>
              <a:avLst/>
              <a:gdLst>
                <a:gd name="T0" fmla="*/ 0 w 110"/>
                <a:gd name="T1" fmla="*/ 32 h 100"/>
                <a:gd name="T2" fmla="*/ 82 w 110"/>
                <a:gd name="T3" fmla="*/ 100 h 100"/>
                <a:gd name="T4" fmla="*/ 110 w 110"/>
                <a:gd name="T5" fmla="*/ 68 h 100"/>
                <a:gd name="T6" fmla="*/ 28 w 110"/>
                <a:gd name="T7" fmla="*/ 0 h 100"/>
                <a:gd name="T8" fmla="*/ 21 w 110"/>
                <a:gd name="T9" fmla="*/ 8 h 100"/>
                <a:gd name="T10" fmla="*/ 14 w 110"/>
                <a:gd name="T11" fmla="*/ 16 h 100"/>
                <a:gd name="T12" fmla="*/ 7 w 110"/>
                <a:gd name="T13" fmla="*/ 24 h 100"/>
                <a:gd name="T14" fmla="*/ 0 w 110"/>
                <a:gd name="T15" fmla="*/ 3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100">
                  <a:moveTo>
                    <a:pt x="0" y="32"/>
                  </a:moveTo>
                  <a:lnTo>
                    <a:pt x="82" y="100"/>
                  </a:lnTo>
                  <a:lnTo>
                    <a:pt x="110" y="68"/>
                  </a:lnTo>
                  <a:lnTo>
                    <a:pt x="28" y="0"/>
                  </a:lnTo>
                  <a:lnTo>
                    <a:pt x="21" y="8"/>
                  </a:lnTo>
                  <a:lnTo>
                    <a:pt x="14" y="16"/>
                  </a:lnTo>
                  <a:lnTo>
                    <a:pt x="7" y="2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4054" y="2857"/>
              <a:ext cx="42" cy="56"/>
            </a:xfrm>
            <a:custGeom>
              <a:avLst/>
              <a:gdLst>
                <a:gd name="T0" fmla="*/ 47 w 85"/>
                <a:gd name="T1" fmla="*/ 113 h 113"/>
                <a:gd name="T2" fmla="*/ 85 w 85"/>
                <a:gd name="T3" fmla="*/ 92 h 113"/>
                <a:gd name="T4" fmla="*/ 37 w 85"/>
                <a:gd name="T5" fmla="*/ 0 h 113"/>
                <a:gd name="T6" fmla="*/ 32 w 85"/>
                <a:gd name="T7" fmla="*/ 4 h 113"/>
                <a:gd name="T8" fmla="*/ 28 w 85"/>
                <a:gd name="T9" fmla="*/ 6 h 113"/>
                <a:gd name="T10" fmla="*/ 23 w 85"/>
                <a:gd name="T11" fmla="*/ 9 h 113"/>
                <a:gd name="T12" fmla="*/ 18 w 85"/>
                <a:gd name="T13" fmla="*/ 12 h 113"/>
                <a:gd name="T14" fmla="*/ 14 w 85"/>
                <a:gd name="T15" fmla="*/ 15 h 113"/>
                <a:gd name="T16" fmla="*/ 9 w 85"/>
                <a:gd name="T17" fmla="*/ 17 h 113"/>
                <a:gd name="T18" fmla="*/ 5 w 85"/>
                <a:gd name="T19" fmla="*/ 21 h 113"/>
                <a:gd name="T20" fmla="*/ 0 w 85"/>
                <a:gd name="T21" fmla="*/ 23 h 113"/>
                <a:gd name="T22" fmla="*/ 47 w 85"/>
                <a:gd name="T2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13">
                  <a:moveTo>
                    <a:pt x="47" y="113"/>
                  </a:moveTo>
                  <a:lnTo>
                    <a:pt x="85" y="92"/>
                  </a:lnTo>
                  <a:lnTo>
                    <a:pt x="37" y="0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3" y="9"/>
                  </a:lnTo>
                  <a:lnTo>
                    <a:pt x="18" y="12"/>
                  </a:lnTo>
                  <a:lnTo>
                    <a:pt x="14" y="15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3"/>
                  </a:lnTo>
                  <a:lnTo>
                    <a:pt x="47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4212" y="2668"/>
              <a:ext cx="54" cy="34"/>
            </a:xfrm>
            <a:custGeom>
              <a:avLst/>
              <a:gdLst>
                <a:gd name="T0" fmla="*/ 96 w 108"/>
                <a:gd name="T1" fmla="*/ 69 h 69"/>
                <a:gd name="T2" fmla="*/ 108 w 108"/>
                <a:gd name="T3" fmla="*/ 28 h 69"/>
                <a:gd name="T4" fmla="*/ 16 w 108"/>
                <a:gd name="T5" fmla="*/ 0 h 69"/>
                <a:gd name="T6" fmla="*/ 12 w 108"/>
                <a:gd name="T7" fmla="*/ 10 h 69"/>
                <a:gd name="T8" fmla="*/ 8 w 108"/>
                <a:gd name="T9" fmla="*/ 19 h 69"/>
                <a:gd name="T10" fmla="*/ 5 w 108"/>
                <a:gd name="T11" fmla="*/ 30 h 69"/>
                <a:gd name="T12" fmla="*/ 0 w 108"/>
                <a:gd name="T13" fmla="*/ 39 h 69"/>
                <a:gd name="T14" fmla="*/ 96 w 108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69">
                  <a:moveTo>
                    <a:pt x="96" y="69"/>
                  </a:moveTo>
                  <a:lnTo>
                    <a:pt x="108" y="28"/>
                  </a:lnTo>
                  <a:lnTo>
                    <a:pt x="16" y="0"/>
                  </a:lnTo>
                  <a:lnTo>
                    <a:pt x="12" y="10"/>
                  </a:lnTo>
                  <a:lnTo>
                    <a:pt x="8" y="19"/>
                  </a:lnTo>
                  <a:lnTo>
                    <a:pt x="5" y="30"/>
                  </a:lnTo>
                  <a:lnTo>
                    <a:pt x="0" y="39"/>
                  </a:lnTo>
                  <a:lnTo>
                    <a:pt x="96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380" y="2422"/>
              <a:ext cx="114" cy="151"/>
            </a:xfrm>
            <a:custGeom>
              <a:avLst/>
              <a:gdLst>
                <a:gd name="T0" fmla="*/ 199 w 228"/>
                <a:gd name="T1" fmla="*/ 32 h 304"/>
                <a:gd name="T2" fmla="*/ 178 w 228"/>
                <a:gd name="T3" fmla="*/ 16 h 304"/>
                <a:gd name="T4" fmla="*/ 154 w 228"/>
                <a:gd name="T5" fmla="*/ 6 h 304"/>
                <a:gd name="T6" fmla="*/ 125 w 228"/>
                <a:gd name="T7" fmla="*/ 1 h 304"/>
                <a:gd name="T8" fmla="*/ 87 w 228"/>
                <a:gd name="T9" fmla="*/ 1 h 304"/>
                <a:gd name="T10" fmla="*/ 49 w 228"/>
                <a:gd name="T11" fmla="*/ 14 h 304"/>
                <a:gd name="T12" fmla="*/ 22 w 228"/>
                <a:gd name="T13" fmla="*/ 37 h 304"/>
                <a:gd name="T14" fmla="*/ 6 w 228"/>
                <a:gd name="T15" fmla="*/ 70 h 304"/>
                <a:gd name="T16" fmla="*/ 85 w 228"/>
                <a:gd name="T17" fmla="*/ 90 h 304"/>
                <a:gd name="T18" fmla="*/ 151 w 228"/>
                <a:gd name="T19" fmla="*/ 60 h 304"/>
                <a:gd name="T20" fmla="*/ 83 w 228"/>
                <a:gd name="T21" fmla="*/ 136 h 304"/>
                <a:gd name="T22" fmla="*/ 1 w 228"/>
                <a:gd name="T23" fmla="*/ 90 h 304"/>
                <a:gd name="T24" fmla="*/ 1 w 228"/>
                <a:gd name="T25" fmla="*/ 98 h 304"/>
                <a:gd name="T26" fmla="*/ 0 w 228"/>
                <a:gd name="T27" fmla="*/ 106 h 304"/>
                <a:gd name="T28" fmla="*/ 6 w 228"/>
                <a:gd name="T29" fmla="*/ 144 h 304"/>
                <a:gd name="T30" fmla="*/ 24 w 228"/>
                <a:gd name="T31" fmla="*/ 172 h 304"/>
                <a:gd name="T32" fmla="*/ 54 w 228"/>
                <a:gd name="T33" fmla="*/ 188 h 304"/>
                <a:gd name="T34" fmla="*/ 93 w 228"/>
                <a:gd name="T35" fmla="*/ 193 h 304"/>
                <a:gd name="T36" fmla="*/ 106 w 228"/>
                <a:gd name="T37" fmla="*/ 193 h 304"/>
                <a:gd name="T38" fmla="*/ 116 w 228"/>
                <a:gd name="T39" fmla="*/ 191 h 304"/>
                <a:gd name="T40" fmla="*/ 125 w 228"/>
                <a:gd name="T41" fmla="*/ 189 h 304"/>
                <a:gd name="T42" fmla="*/ 135 w 228"/>
                <a:gd name="T43" fmla="*/ 184 h 304"/>
                <a:gd name="T44" fmla="*/ 75 w 228"/>
                <a:gd name="T45" fmla="*/ 243 h 304"/>
                <a:gd name="T46" fmla="*/ 2 w 228"/>
                <a:gd name="T47" fmla="*/ 203 h 304"/>
                <a:gd name="T48" fmla="*/ 2 w 228"/>
                <a:gd name="T49" fmla="*/ 210 h 304"/>
                <a:gd name="T50" fmla="*/ 1 w 228"/>
                <a:gd name="T51" fmla="*/ 216 h 304"/>
                <a:gd name="T52" fmla="*/ 8 w 228"/>
                <a:gd name="T53" fmla="*/ 254 h 304"/>
                <a:gd name="T54" fmla="*/ 27 w 228"/>
                <a:gd name="T55" fmla="*/ 282 h 304"/>
                <a:gd name="T56" fmla="*/ 60 w 228"/>
                <a:gd name="T57" fmla="*/ 298 h 304"/>
                <a:gd name="T58" fmla="*/ 105 w 228"/>
                <a:gd name="T59" fmla="*/ 304 h 304"/>
                <a:gd name="T60" fmla="*/ 161 w 228"/>
                <a:gd name="T61" fmla="*/ 295 h 304"/>
                <a:gd name="T62" fmla="*/ 199 w 228"/>
                <a:gd name="T63" fmla="*/ 265 h 304"/>
                <a:gd name="T64" fmla="*/ 221 w 228"/>
                <a:gd name="T65" fmla="*/ 213 h 304"/>
                <a:gd name="T66" fmla="*/ 228 w 228"/>
                <a:gd name="T67" fmla="*/ 137 h 304"/>
                <a:gd name="T68" fmla="*/ 225 w 228"/>
                <a:gd name="T69" fmla="*/ 79 h 304"/>
                <a:gd name="T70" fmla="*/ 208 w 228"/>
                <a:gd name="T71" fmla="*/ 4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8" h="304">
                  <a:moveTo>
                    <a:pt x="208" y="43"/>
                  </a:moveTo>
                  <a:lnTo>
                    <a:pt x="199" y="32"/>
                  </a:lnTo>
                  <a:lnTo>
                    <a:pt x="189" y="23"/>
                  </a:lnTo>
                  <a:lnTo>
                    <a:pt x="178" y="16"/>
                  </a:lnTo>
                  <a:lnTo>
                    <a:pt x="167" y="10"/>
                  </a:lnTo>
                  <a:lnTo>
                    <a:pt x="154" y="6"/>
                  </a:lnTo>
                  <a:lnTo>
                    <a:pt x="140" y="2"/>
                  </a:lnTo>
                  <a:lnTo>
                    <a:pt x="125" y="1"/>
                  </a:lnTo>
                  <a:lnTo>
                    <a:pt x="110" y="0"/>
                  </a:lnTo>
                  <a:lnTo>
                    <a:pt x="87" y="1"/>
                  </a:lnTo>
                  <a:lnTo>
                    <a:pt x="68" y="6"/>
                  </a:lnTo>
                  <a:lnTo>
                    <a:pt x="49" y="14"/>
                  </a:lnTo>
                  <a:lnTo>
                    <a:pt x="34" y="24"/>
                  </a:lnTo>
                  <a:lnTo>
                    <a:pt x="22" y="37"/>
                  </a:lnTo>
                  <a:lnTo>
                    <a:pt x="12" y="53"/>
                  </a:lnTo>
                  <a:lnTo>
                    <a:pt x="6" y="70"/>
                  </a:lnTo>
                  <a:lnTo>
                    <a:pt x="1" y="90"/>
                  </a:lnTo>
                  <a:lnTo>
                    <a:pt x="85" y="90"/>
                  </a:lnTo>
                  <a:lnTo>
                    <a:pt x="86" y="60"/>
                  </a:lnTo>
                  <a:lnTo>
                    <a:pt x="151" y="60"/>
                  </a:lnTo>
                  <a:lnTo>
                    <a:pt x="152" y="140"/>
                  </a:lnTo>
                  <a:lnTo>
                    <a:pt x="83" y="136"/>
                  </a:lnTo>
                  <a:lnTo>
                    <a:pt x="85" y="90"/>
                  </a:lnTo>
                  <a:lnTo>
                    <a:pt x="1" y="90"/>
                  </a:lnTo>
                  <a:lnTo>
                    <a:pt x="1" y="93"/>
                  </a:lnTo>
                  <a:lnTo>
                    <a:pt x="1" y="98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1" y="127"/>
                  </a:lnTo>
                  <a:lnTo>
                    <a:pt x="6" y="144"/>
                  </a:lnTo>
                  <a:lnTo>
                    <a:pt x="14" y="159"/>
                  </a:lnTo>
                  <a:lnTo>
                    <a:pt x="24" y="172"/>
                  </a:lnTo>
                  <a:lnTo>
                    <a:pt x="38" y="181"/>
                  </a:lnTo>
                  <a:lnTo>
                    <a:pt x="54" y="188"/>
                  </a:lnTo>
                  <a:lnTo>
                    <a:pt x="72" y="192"/>
                  </a:lnTo>
                  <a:lnTo>
                    <a:pt x="93" y="193"/>
                  </a:lnTo>
                  <a:lnTo>
                    <a:pt x="99" y="193"/>
                  </a:lnTo>
                  <a:lnTo>
                    <a:pt x="106" y="193"/>
                  </a:lnTo>
                  <a:lnTo>
                    <a:pt x="110" y="192"/>
                  </a:lnTo>
                  <a:lnTo>
                    <a:pt x="116" y="191"/>
                  </a:lnTo>
                  <a:lnTo>
                    <a:pt x="121" y="190"/>
                  </a:lnTo>
                  <a:lnTo>
                    <a:pt x="125" y="189"/>
                  </a:lnTo>
                  <a:lnTo>
                    <a:pt x="130" y="186"/>
                  </a:lnTo>
                  <a:lnTo>
                    <a:pt x="135" y="184"/>
                  </a:lnTo>
                  <a:lnTo>
                    <a:pt x="133" y="243"/>
                  </a:lnTo>
                  <a:lnTo>
                    <a:pt x="75" y="243"/>
                  </a:lnTo>
                  <a:lnTo>
                    <a:pt x="75" y="210"/>
                  </a:lnTo>
                  <a:lnTo>
                    <a:pt x="2" y="203"/>
                  </a:lnTo>
                  <a:lnTo>
                    <a:pt x="2" y="206"/>
                  </a:lnTo>
                  <a:lnTo>
                    <a:pt x="2" y="210"/>
                  </a:lnTo>
                  <a:lnTo>
                    <a:pt x="1" y="213"/>
                  </a:lnTo>
                  <a:lnTo>
                    <a:pt x="1" y="216"/>
                  </a:lnTo>
                  <a:lnTo>
                    <a:pt x="2" y="237"/>
                  </a:lnTo>
                  <a:lnTo>
                    <a:pt x="8" y="254"/>
                  </a:lnTo>
                  <a:lnTo>
                    <a:pt x="16" y="269"/>
                  </a:lnTo>
                  <a:lnTo>
                    <a:pt x="27" y="282"/>
                  </a:lnTo>
                  <a:lnTo>
                    <a:pt x="41" y="291"/>
                  </a:lnTo>
                  <a:lnTo>
                    <a:pt x="60" y="298"/>
                  </a:lnTo>
                  <a:lnTo>
                    <a:pt x="80" y="303"/>
                  </a:lnTo>
                  <a:lnTo>
                    <a:pt x="105" y="304"/>
                  </a:lnTo>
                  <a:lnTo>
                    <a:pt x="136" y="302"/>
                  </a:lnTo>
                  <a:lnTo>
                    <a:pt x="161" y="295"/>
                  </a:lnTo>
                  <a:lnTo>
                    <a:pt x="183" y="282"/>
                  </a:lnTo>
                  <a:lnTo>
                    <a:pt x="199" y="265"/>
                  </a:lnTo>
                  <a:lnTo>
                    <a:pt x="212" y="242"/>
                  </a:lnTo>
                  <a:lnTo>
                    <a:pt x="221" y="213"/>
                  </a:lnTo>
                  <a:lnTo>
                    <a:pt x="227" y="178"/>
                  </a:lnTo>
                  <a:lnTo>
                    <a:pt x="228" y="137"/>
                  </a:lnTo>
                  <a:lnTo>
                    <a:pt x="227" y="105"/>
                  </a:lnTo>
                  <a:lnTo>
                    <a:pt x="225" y="79"/>
                  </a:lnTo>
                  <a:lnTo>
                    <a:pt x="219" y="59"/>
                  </a:lnTo>
                  <a:lnTo>
                    <a:pt x="208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3790" y="2845"/>
              <a:ext cx="111" cy="151"/>
            </a:xfrm>
            <a:custGeom>
              <a:avLst/>
              <a:gdLst>
                <a:gd name="T0" fmla="*/ 137 w 223"/>
                <a:gd name="T1" fmla="*/ 248 h 304"/>
                <a:gd name="T2" fmla="*/ 69 w 223"/>
                <a:gd name="T3" fmla="*/ 174 h 304"/>
                <a:gd name="T4" fmla="*/ 140 w 223"/>
                <a:gd name="T5" fmla="*/ 198 h 304"/>
                <a:gd name="T6" fmla="*/ 221 w 223"/>
                <a:gd name="T7" fmla="*/ 197 h 304"/>
                <a:gd name="T8" fmla="*/ 223 w 223"/>
                <a:gd name="T9" fmla="*/ 196 h 304"/>
                <a:gd name="T10" fmla="*/ 221 w 223"/>
                <a:gd name="T11" fmla="*/ 177 h 304"/>
                <a:gd name="T12" fmla="*/ 209 w 223"/>
                <a:gd name="T13" fmla="*/ 147 h 304"/>
                <a:gd name="T14" fmla="*/ 186 w 223"/>
                <a:gd name="T15" fmla="*/ 127 h 304"/>
                <a:gd name="T16" fmla="*/ 157 w 223"/>
                <a:gd name="T17" fmla="*/ 115 h 304"/>
                <a:gd name="T18" fmla="*/ 133 w 223"/>
                <a:gd name="T19" fmla="*/ 114 h 304"/>
                <a:gd name="T20" fmla="*/ 119 w 223"/>
                <a:gd name="T21" fmla="*/ 116 h 304"/>
                <a:gd name="T22" fmla="*/ 104 w 223"/>
                <a:gd name="T23" fmla="*/ 121 h 304"/>
                <a:gd name="T24" fmla="*/ 91 w 223"/>
                <a:gd name="T25" fmla="*/ 129 h 304"/>
                <a:gd name="T26" fmla="*/ 84 w 223"/>
                <a:gd name="T27" fmla="*/ 61 h 304"/>
                <a:gd name="T28" fmla="*/ 153 w 223"/>
                <a:gd name="T29" fmla="*/ 97 h 304"/>
                <a:gd name="T30" fmla="*/ 213 w 223"/>
                <a:gd name="T31" fmla="*/ 74 h 304"/>
                <a:gd name="T32" fmla="*/ 200 w 223"/>
                <a:gd name="T33" fmla="*/ 39 h 304"/>
                <a:gd name="T34" fmla="*/ 175 w 223"/>
                <a:gd name="T35" fmla="*/ 14 h 304"/>
                <a:gd name="T36" fmla="*/ 140 w 223"/>
                <a:gd name="T37" fmla="*/ 1 h 304"/>
                <a:gd name="T38" fmla="*/ 91 w 223"/>
                <a:gd name="T39" fmla="*/ 2 h 304"/>
                <a:gd name="T40" fmla="*/ 46 w 223"/>
                <a:gd name="T41" fmla="*/ 23 h 304"/>
                <a:gd name="T42" fmla="*/ 16 w 223"/>
                <a:gd name="T43" fmla="*/ 63 h 304"/>
                <a:gd name="T44" fmla="*/ 2 w 223"/>
                <a:gd name="T45" fmla="*/ 123 h 304"/>
                <a:gd name="T46" fmla="*/ 1 w 223"/>
                <a:gd name="T47" fmla="*/ 193 h 304"/>
                <a:gd name="T48" fmla="*/ 9 w 223"/>
                <a:gd name="T49" fmla="*/ 239 h 304"/>
                <a:gd name="T50" fmla="*/ 23 w 223"/>
                <a:gd name="T51" fmla="*/ 265 h 304"/>
                <a:gd name="T52" fmla="*/ 43 w 223"/>
                <a:gd name="T53" fmla="*/ 283 h 304"/>
                <a:gd name="T54" fmla="*/ 67 w 223"/>
                <a:gd name="T55" fmla="*/ 296 h 304"/>
                <a:gd name="T56" fmla="*/ 97 w 223"/>
                <a:gd name="T57" fmla="*/ 303 h 304"/>
                <a:gd name="T58" fmla="*/ 137 w 223"/>
                <a:gd name="T59" fmla="*/ 302 h 304"/>
                <a:gd name="T60" fmla="*/ 175 w 223"/>
                <a:gd name="T61" fmla="*/ 288 h 304"/>
                <a:gd name="T62" fmla="*/ 204 w 223"/>
                <a:gd name="T63" fmla="*/ 261 h 304"/>
                <a:gd name="T64" fmla="*/ 219 w 223"/>
                <a:gd name="T65" fmla="*/ 222 h 304"/>
                <a:gd name="T66" fmla="*/ 140 w 223"/>
                <a:gd name="T67" fmla="*/ 19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3" h="304">
                  <a:moveTo>
                    <a:pt x="140" y="198"/>
                  </a:moveTo>
                  <a:lnTo>
                    <a:pt x="137" y="248"/>
                  </a:lnTo>
                  <a:lnTo>
                    <a:pt x="70" y="243"/>
                  </a:lnTo>
                  <a:lnTo>
                    <a:pt x="69" y="174"/>
                  </a:lnTo>
                  <a:lnTo>
                    <a:pt x="141" y="175"/>
                  </a:lnTo>
                  <a:lnTo>
                    <a:pt x="140" y="198"/>
                  </a:lnTo>
                  <a:lnTo>
                    <a:pt x="221" y="198"/>
                  </a:lnTo>
                  <a:lnTo>
                    <a:pt x="221" y="197"/>
                  </a:lnTo>
                  <a:lnTo>
                    <a:pt x="223" y="197"/>
                  </a:lnTo>
                  <a:lnTo>
                    <a:pt x="223" y="196"/>
                  </a:lnTo>
                  <a:lnTo>
                    <a:pt x="223" y="196"/>
                  </a:lnTo>
                  <a:lnTo>
                    <a:pt x="221" y="177"/>
                  </a:lnTo>
                  <a:lnTo>
                    <a:pt x="216" y="161"/>
                  </a:lnTo>
                  <a:lnTo>
                    <a:pt x="209" y="147"/>
                  </a:lnTo>
                  <a:lnTo>
                    <a:pt x="198" y="136"/>
                  </a:lnTo>
                  <a:lnTo>
                    <a:pt x="186" y="127"/>
                  </a:lnTo>
                  <a:lnTo>
                    <a:pt x="172" y="120"/>
                  </a:lnTo>
                  <a:lnTo>
                    <a:pt x="157" y="115"/>
                  </a:lnTo>
                  <a:lnTo>
                    <a:pt x="141" y="114"/>
                  </a:lnTo>
                  <a:lnTo>
                    <a:pt x="133" y="114"/>
                  </a:lnTo>
                  <a:lnTo>
                    <a:pt x="126" y="115"/>
                  </a:lnTo>
                  <a:lnTo>
                    <a:pt x="119" y="116"/>
                  </a:lnTo>
                  <a:lnTo>
                    <a:pt x="111" y="119"/>
                  </a:lnTo>
                  <a:lnTo>
                    <a:pt x="104" y="121"/>
                  </a:lnTo>
                  <a:lnTo>
                    <a:pt x="97" y="124"/>
                  </a:lnTo>
                  <a:lnTo>
                    <a:pt x="91" y="129"/>
                  </a:lnTo>
                  <a:lnTo>
                    <a:pt x="84" y="134"/>
                  </a:lnTo>
                  <a:lnTo>
                    <a:pt x="84" y="61"/>
                  </a:lnTo>
                  <a:lnTo>
                    <a:pt x="152" y="65"/>
                  </a:lnTo>
                  <a:lnTo>
                    <a:pt x="153" y="97"/>
                  </a:lnTo>
                  <a:lnTo>
                    <a:pt x="215" y="94"/>
                  </a:lnTo>
                  <a:lnTo>
                    <a:pt x="213" y="74"/>
                  </a:lnTo>
                  <a:lnTo>
                    <a:pt x="208" y="55"/>
                  </a:lnTo>
                  <a:lnTo>
                    <a:pt x="200" y="39"/>
                  </a:lnTo>
                  <a:lnTo>
                    <a:pt x="189" y="25"/>
                  </a:lnTo>
                  <a:lnTo>
                    <a:pt x="175" y="14"/>
                  </a:lnTo>
                  <a:lnTo>
                    <a:pt x="158" y="7"/>
                  </a:lnTo>
                  <a:lnTo>
                    <a:pt x="140" y="1"/>
                  </a:lnTo>
                  <a:lnTo>
                    <a:pt x="119" y="0"/>
                  </a:lnTo>
                  <a:lnTo>
                    <a:pt x="91" y="2"/>
                  </a:lnTo>
                  <a:lnTo>
                    <a:pt x="67" y="10"/>
                  </a:lnTo>
                  <a:lnTo>
                    <a:pt x="46" y="23"/>
                  </a:lnTo>
                  <a:lnTo>
                    <a:pt x="30" y="40"/>
                  </a:lnTo>
                  <a:lnTo>
                    <a:pt x="16" y="63"/>
                  </a:lnTo>
                  <a:lnTo>
                    <a:pt x="7" y="91"/>
                  </a:lnTo>
                  <a:lnTo>
                    <a:pt x="2" y="123"/>
                  </a:lnTo>
                  <a:lnTo>
                    <a:pt x="0" y="161"/>
                  </a:lnTo>
                  <a:lnTo>
                    <a:pt x="1" y="193"/>
                  </a:lnTo>
                  <a:lnTo>
                    <a:pt x="5" y="219"/>
                  </a:lnTo>
                  <a:lnTo>
                    <a:pt x="9" y="239"/>
                  </a:lnTo>
                  <a:lnTo>
                    <a:pt x="15" y="253"/>
                  </a:lnTo>
                  <a:lnTo>
                    <a:pt x="23" y="265"/>
                  </a:lnTo>
                  <a:lnTo>
                    <a:pt x="32" y="274"/>
                  </a:lnTo>
                  <a:lnTo>
                    <a:pt x="43" y="283"/>
                  </a:lnTo>
                  <a:lnTo>
                    <a:pt x="54" y="290"/>
                  </a:lnTo>
                  <a:lnTo>
                    <a:pt x="67" y="296"/>
                  </a:lnTo>
                  <a:lnTo>
                    <a:pt x="82" y="300"/>
                  </a:lnTo>
                  <a:lnTo>
                    <a:pt x="97" y="303"/>
                  </a:lnTo>
                  <a:lnTo>
                    <a:pt x="114" y="304"/>
                  </a:lnTo>
                  <a:lnTo>
                    <a:pt x="137" y="302"/>
                  </a:lnTo>
                  <a:lnTo>
                    <a:pt x="158" y="297"/>
                  </a:lnTo>
                  <a:lnTo>
                    <a:pt x="175" y="288"/>
                  </a:lnTo>
                  <a:lnTo>
                    <a:pt x="191" y="276"/>
                  </a:lnTo>
                  <a:lnTo>
                    <a:pt x="204" y="261"/>
                  </a:lnTo>
                  <a:lnTo>
                    <a:pt x="213" y="243"/>
                  </a:lnTo>
                  <a:lnTo>
                    <a:pt x="219" y="222"/>
                  </a:lnTo>
                  <a:lnTo>
                    <a:pt x="221" y="198"/>
                  </a:lnTo>
                  <a:lnTo>
                    <a:pt x="14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844" y="2261"/>
              <a:ext cx="11" cy="15"/>
            </a:xfrm>
            <a:custGeom>
              <a:avLst/>
              <a:gdLst>
                <a:gd name="T0" fmla="*/ 0 w 24"/>
                <a:gd name="T1" fmla="*/ 7 h 31"/>
                <a:gd name="T2" fmla="*/ 12 w 24"/>
                <a:gd name="T3" fmla="*/ 31 h 31"/>
                <a:gd name="T4" fmla="*/ 24 w 24"/>
                <a:gd name="T5" fmla="*/ 30 h 31"/>
                <a:gd name="T6" fmla="*/ 17 w 24"/>
                <a:gd name="T7" fmla="*/ 0 h 31"/>
                <a:gd name="T8" fmla="*/ 0 w 24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">
                  <a:moveTo>
                    <a:pt x="0" y="7"/>
                  </a:moveTo>
                  <a:lnTo>
                    <a:pt x="12" y="31"/>
                  </a:lnTo>
                  <a:lnTo>
                    <a:pt x="24" y="30"/>
                  </a:lnTo>
                  <a:lnTo>
                    <a:pt x="1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38"/>
            <p:cNvSpPr>
              <a:spLocks/>
            </p:cNvSpPr>
            <p:nvPr/>
          </p:nvSpPr>
          <p:spPr bwMode="auto">
            <a:xfrm>
              <a:off x="3875" y="2261"/>
              <a:ext cx="18" cy="18"/>
            </a:xfrm>
            <a:custGeom>
              <a:avLst/>
              <a:gdLst>
                <a:gd name="T0" fmla="*/ 18 w 37"/>
                <a:gd name="T1" fmla="*/ 37 h 37"/>
                <a:gd name="T2" fmla="*/ 25 w 37"/>
                <a:gd name="T3" fmla="*/ 36 h 37"/>
                <a:gd name="T4" fmla="*/ 31 w 37"/>
                <a:gd name="T5" fmla="*/ 31 h 37"/>
                <a:gd name="T6" fmla="*/ 35 w 37"/>
                <a:gd name="T7" fmla="*/ 25 h 37"/>
                <a:gd name="T8" fmla="*/ 37 w 37"/>
                <a:gd name="T9" fmla="*/ 18 h 37"/>
                <a:gd name="T10" fmla="*/ 35 w 37"/>
                <a:gd name="T11" fmla="*/ 11 h 37"/>
                <a:gd name="T12" fmla="*/ 31 w 37"/>
                <a:gd name="T13" fmla="*/ 6 h 37"/>
                <a:gd name="T14" fmla="*/ 25 w 37"/>
                <a:gd name="T15" fmla="*/ 1 h 37"/>
                <a:gd name="T16" fmla="*/ 18 w 37"/>
                <a:gd name="T17" fmla="*/ 0 h 37"/>
                <a:gd name="T18" fmla="*/ 11 w 37"/>
                <a:gd name="T19" fmla="*/ 1 h 37"/>
                <a:gd name="T20" fmla="*/ 5 w 37"/>
                <a:gd name="T21" fmla="*/ 6 h 37"/>
                <a:gd name="T22" fmla="*/ 1 w 37"/>
                <a:gd name="T23" fmla="*/ 11 h 37"/>
                <a:gd name="T24" fmla="*/ 0 w 37"/>
                <a:gd name="T25" fmla="*/ 18 h 37"/>
                <a:gd name="T26" fmla="*/ 1 w 37"/>
                <a:gd name="T27" fmla="*/ 25 h 37"/>
                <a:gd name="T28" fmla="*/ 5 w 37"/>
                <a:gd name="T29" fmla="*/ 31 h 37"/>
                <a:gd name="T30" fmla="*/ 11 w 37"/>
                <a:gd name="T31" fmla="*/ 36 h 37"/>
                <a:gd name="T32" fmla="*/ 18 w 37"/>
                <a:gd name="T3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7">
                  <a:moveTo>
                    <a:pt x="18" y="37"/>
                  </a:moveTo>
                  <a:lnTo>
                    <a:pt x="25" y="36"/>
                  </a:lnTo>
                  <a:lnTo>
                    <a:pt x="31" y="31"/>
                  </a:lnTo>
                  <a:lnTo>
                    <a:pt x="35" y="25"/>
                  </a:lnTo>
                  <a:lnTo>
                    <a:pt x="37" y="18"/>
                  </a:lnTo>
                  <a:lnTo>
                    <a:pt x="35" y="11"/>
                  </a:lnTo>
                  <a:lnTo>
                    <a:pt x="31" y="6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5" y="6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5" y="31"/>
                  </a:lnTo>
                  <a:lnTo>
                    <a:pt x="11" y="36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3878" y="2264"/>
              <a:ext cx="12" cy="12"/>
            </a:xfrm>
            <a:custGeom>
              <a:avLst/>
              <a:gdLst>
                <a:gd name="T0" fmla="*/ 11 w 23"/>
                <a:gd name="T1" fmla="*/ 23 h 23"/>
                <a:gd name="T2" fmla="*/ 16 w 23"/>
                <a:gd name="T3" fmla="*/ 22 h 23"/>
                <a:gd name="T4" fmla="*/ 19 w 23"/>
                <a:gd name="T5" fmla="*/ 19 h 23"/>
                <a:gd name="T6" fmla="*/ 22 w 23"/>
                <a:gd name="T7" fmla="*/ 16 h 23"/>
                <a:gd name="T8" fmla="*/ 23 w 23"/>
                <a:gd name="T9" fmla="*/ 11 h 23"/>
                <a:gd name="T10" fmla="*/ 22 w 23"/>
                <a:gd name="T11" fmla="*/ 7 h 23"/>
                <a:gd name="T12" fmla="*/ 19 w 23"/>
                <a:gd name="T13" fmla="*/ 3 h 23"/>
                <a:gd name="T14" fmla="*/ 16 w 23"/>
                <a:gd name="T15" fmla="*/ 1 h 23"/>
                <a:gd name="T16" fmla="*/ 11 w 23"/>
                <a:gd name="T17" fmla="*/ 0 h 23"/>
                <a:gd name="T18" fmla="*/ 7 w 23"/>
                <a:gd name="T19" fmla="*/ 1 h 23"/>
                <a:gd name="T20" fmla="*/ 3 w 23"/>
                <a:gd name="T21" fmla="*/ 3 h 23"/>
                <a:gd name="T22" fmla="*/ 1 w 23"/>
                <a:gd name="T23" fmla="*/ 7 h 23"/>
                <a:gd name="T24" fmla="*/ 0 w 23"/>
                <a:gd name="T25" fmla="*/ 11 h 23"/>
                <a:gd name="T26" fmla="*/ 1 w 23"/>
                <a:gd name="T27" fmla="*/ 16 h 23"/>
                <a:gd name="T28" fmla="*/ 3 w 23"/>
                <a:gd name="T29" fmla="*/ 19 h 23"/>
                <a:gd name="T30" fmla="*/ 7 w 23"/>
                <a:gd name="T31" fmla="*/ 22 h 23"/>
                <a:gd name="T32" fmla="*/ 11 w 23"/>
                <a:gd name="T3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23">
                  <a:moveTo>
                    <a:pt x="11" y="23"/>
                  </a:moveTo>
                  <a:lnTo>
                    <a:pt x="16" y="22"/>
                  </a:lnTo>
                  <a:lnTo>
                    <a:pt x="19" y="19"/>
                  </a:lnTo>
                  <a:lnTo>
                    <a:pt x="22" y="16"/>
                  </a:lnTo>
                  <a:lnTo>
                    <a:pt x="23" y="11"/>
                  </a:lnTo>
                  <a:lnTo>
                    <a:pt x="22" y="7"/>
                  </a:lnTo>
                  <a:lnTo>
                    <a:pt x="19" y="3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1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3896" y="2262"/>
              <a:ext cx="16" cy="16"/>
            </a:xfrm>
            <a:custGeom>
              <a:avLst/>
              <a:gdLst>
                <a:gd name="T0" fmla="*/ 16 w 34"/>
                <a:gd name="T1" fmla="*/ 32 h 32"/>
                <a:gd name="T2" fmla="*/ 23 w 34"/>
                <a:gd name="T3" fmla="*/ 31 h 32"/>
                <a:gd name="T4" fmla="*/ 29 w 34"/>
                <a:gd name="T5" fmla="*/ 28 h 32"/>
                <a:gd name="T6" fmla="*/ 33 w 34"/>
                <a:gd name="T7" fmla="*/ 23 h 32"/>
                <a:gd name="T8" fmla="*/ 34 w 34"/>
                <a:gd name="T9" fmla="*/ 16 h 32"/>
                <a:gd name="T10" fmla="*/ 33 w 34"/>
                <a:gd name="T11" fmla="*/ 9 h 32"/>
                <a:gd name="T12" fmla="*/ 29 w 34"/>
                <a:gd name="T13" fmla="*/ 5 h 32"/>
                <a:gd name="T14" fmla="*/ 23 w 34"/>
                <a:gd name="T15" fmla="*/ 1 h 32"/>
                <a:gd name="T16" fmla="*/ 16 w 34"/>
                <a:gd name="T17" fmla="*/ 0 h 32"/>
                <a:gd name="T18" fmla="*/ 11 w 34"/>
                <a:gd name="T19" fmla="*/ 1 h 32"/>
                <a:gd name="T20" fmla="*/ 5 w 34"/>
                <a:gd name="T21" fmla="*/ 5 h 32"/>
                <a:gd name="T22" fmla="*/ 1 w 34"/>
                <a:gd name="T23" fmla="*/ 9 h 32"/>
                <a:gd name="T24" fmla="*/ 0 w 34"/>
                <a:gd name="T25" fmla="*/ 16 h 32"/>
                <a:gd name="T26" fmla="*/ 1 w 34"/>
                <a:gd name="T27" fmla="*/ 23 h 32"/>
                <a:gd name="T28" fmla="*/ 5 w 34"/>
                <a:gd name="T29" fmla="*/ 28 h 32"/>
                <a:gd name="T30" fmla="*/ 11 w 34"/>
                <a:gd name="T31" fmla="*/ 31 h 32"/>
                <a:gd name="T32" fmla="*/ 16 w 34"/>
                <a:gd name="T3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32">
                  <a:moveTo>
                    <a:pt x="16" y="32"/>
                  </a:moveTo>
                  <a:lnTo>
                    <a:pt x="23" y="31"/>
                  </a:lnTo>
                  <a:lnTo>
                    <a:pt x="29" y="28"/>
                  </a:lnTo>
                  <a:lnTo>
                    <a:pt x="33" y="23"/>
                  </a:lnTo>
                  <a:lnTo>
                    <a:pt x="34" y="16"/>
                  </a:lnTo>
                  <a:lnTo>
                    <a:pt x="33" y="9"/>
                  </a:lnTo>
                  <a:lnTo>
                    <a:pt x="29" y="5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5" y="5"/>
                  </a:lnTo>
                  <a:lnTo>
                    <a:pt x="1" y="9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5" y="28"/>
                  </a:lnTo>
                  <a:lnTo>
                    <a:pt x="11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3898" y="2265"/>
              <a:ext cx="11" cy="10"/>
            </a:xfrm>
            <a:custGeom>
              <a:avLst/>
              <a:gdLst>
                <a:gd name="T0" fmla="*/ 10 w 22"/>
                <a:gd name="T1" fmla="*/ 21 h 21"/>
                <a:gd name="T2" fmla="*/ 15 w 22"/>
                <a:gd name="T3" fmla="*/ 19 h 21"/>
                <a:gd name="T4" fmla="*/ 18 w 22"/>
                <a:gd name="T5" fmla="*/ 17 h 21"/>
                <a:gd name="T6" fmla="*/ 21 w 22"/>
                <a:gd name="T7" fmla="*/ 15 h 21"/>
                <a:gd name="T8" fmla="*/ 22 w 22"/>
                <a:gd name="T9" fmla="*/ 10 h 21"/>
                <a:gd name="T10" fmla="*/ 21 w 22"/>
                <a:gd name="T11" fmla="*/ 6 h 21"/>
                <a:gd name="T12" fmla="*/ 18 w 22"/>
                <a:gd name="T13" fmla="*/ 3 h 21"/>
                <a:gd name="T14" fmla="*/ 15 w 22"/>
                <a:gd name="T15" fmla="*/ 1 h 21"/>
                <a:gd name="T16" fmla="*/ 10 w 22"/>
                <a:gd name="T17" fmla="*/ 0 h 21"/>
                <a:gd name="T18" fmla="*/ 6 w 22"/>
                <a:gd name="T19" fmla="*/ 1 h 21"/>
                <a:gd name="T20" fmla="*/ 3 w 22"/>
                <a:gd name="T21" fmla="*/ 3 h 21"/>
                <a:gd name="T22" fmla="*/ 1 w 22"/>
                <a:gd name="T23" fmla="*/ 6 h 21"/>
                <a:gd name="T24" fmla="*/ 0 w 22"/>
                <a:gd name="T25" fmla="*/ 10 h 21"/>
                <a:gd name="T26" fmla="*/ 1 w 22"/>
                <a:gd name="T27" fmla="*/ 15 h 21"/>
                <a:gd name="T28" fmla="*/ 3 w 22"/>
                <a:gd name="T29" fmla="*/ 17 h 21"/>
                <a:gd name="T30" fmla="*/ 6 w 22"/>
                <a:gd name="T31" fmla="*/ 19 h 21"/>
                <a:gd name="T32" fmla="*/ 10 w 22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1">
                  <a:moveTo>
                    <a:pt x="10" y="21"/>
                  </a:moveTo>
                  <a:lnTo>
                    <a:pt x="15" y="19"/>
                  </a:lnTo>
                  <a:lnTo>
                    <a:pt x="18" y="17"/>
                  </a:lnTo>
                  <a:lnTo>
                    <a:pt x="21" y="15"/>
                  </a:lnTo>
                  <a:lnTo>
                    <a:pt x="22" y="10"/>
                  </a:lnTo>
                  <a:lnTo>
                    <a:pt x="21" y="6"/>
                  </a:lnTo>
                  <a:lnTo>
                    <a:pt x="18" y="3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6" y="19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3888" y="2268"/>
              <a:ext cx="12" cy="18"/>
            </a:xfrm>
            <a:custGeom>
              <a:avLst/>
              <a:gdLst>
                <a:gd name="T0" fmla="*/ 15 w 23"/>
                <a:gd name="T1" fmla="*/ 0 h 34"/>
                <a:gd name="T2" fmla="*/ 16 w 23"/>
                <a:gd name="T3" fmla="*/ 25 h 34"/>
                <a:gd name="T4" fmla="*/ 15 w 23"/>
                <a:gd name="T5" fmla="*/ 26 h 34"/>
                <a:gd name="T6" fmla="*/ 11 w 23"/>
                <a:gd name="T7" fmla="*/ 27 h 34"/>
                <a:gd name="T8" fmla="*/ 6 w 23"/>
                <a:gd name="T9" fmla="*/ 29 h 34"/>
                <a:gd name="T10" fmla="*/ 0 w 23"/>
                <a:gd name="T11" fmla="*/ 26 h 34"/>
                <a:gd name="T12" fmla="*/ 3 w 23"/>
                <a:gd name="T13" fmla="*/ 29 h 34"/>
                <a:gd name="T14" fmla="*/ 8 w 23"/>
                <a:gd name="T15" fmla="*/ 32 h 34"/>
                <a:gd name="T16" fmla="*/ 15 w 23"/>
                <a:gd name="T17" fmla="*/ 34 h 34"/>
                <a:gd name="T18" fmla="*/ 22 w 23"/>
                <a:gd name="T19" fmla="*/ 31 h 34"/>
                <a:gd name="T20" fmla="*/ 23 w 23"/>
                <a:gd name="T21" fmla="*/ 16 h 34"/>
                <a:gd name="T22" fmla="*/ 22 w 23"/>
                <a:gd name="T23" fmla="*/ 14 h 34"/>
                <a:gd name="T24" fmla="*/ 20 w 23"/>
                <a:gd name="T25" fmla="*/ 9 h 34"/>
                <a:gd name="T26" fmla="*/ 16 w 23"/>
                <a:gd name="T27" fmla="*/ 4 h 34"/>
                <a:gd name="T28" fmla="*/ 15 w 23"/>
                <a:gd name="T2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4">
                  <a:moveTo>
                    <a:pt x="15" y="0"/>
                  </a:moveTo>
                  <a:lnTo>
                    <a:pt x="16" y="25"/>
                  </a:lnTo>
                  <a:lnTo>
                    <a:pt x="15" y="26"/>
                  </a:lnTo>
                  <a:lnTo>
                    <a:pt x="11" y="27"/>
                  </a:lnTo>
                  <a:lnTo>
                    <a:pt x="6" y="29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8" y="32"/>
                  </a:lnTo>
                  <a:lnTo>
                    <a:pt x="15" y="34"/>
                  </a:lnTo>
                  <a:lnTo>
                    <a:pt x="22" y="31"/>
                  </a:lnTo>
                  <a:lnTo>
                    <a:pt x="23" y="16"/>
                  </a:lnTo>
                  <a:lnTo>
                    <a:pt x="22" y="14"/>
                  </a:lnTo>
                  <a:lnTo>
                    <a:pt x="20" y="9"/>
                  </a:lnTo>
                  <a:lnTo>
                    <a:pt x="16" y="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3852" y="2268"/>
              <a:ext cx="2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3892" y="2268"/>
              <a:ext cx="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3832" y="2264"/>
              <a:ext cx="17" cy="21"/>
            </a:xfrm>
            <a:custGeom>
              <a:avLst/>
              <a:gdLst>
                <a:gd name="T0" fmla="*/ 18 w 34"/>
                <a:gd name="T1" fmla="*/ 41 h 41"/>
                <a:gd name="T2" fmla="*/ 23 w 34"/>
                <a:gd name="T3" fmla="*/ 40 h 41"/>
                <a:gd name="T4" fmla="*/ 29 w 34"/>
                <a:gd name="T5" fmla="*/ 35 h 41"/>
                <a:gd name="T6" fmla="*/ 33 w 34"/>
                <a:gd name="T7" fmla="*/ 29 h 41"/>
                <a:gd name="T8" fmla="*/ 34 w 34"/>
                <a:gd name="T9" fmla="*/ 20 h 41"/>
                <a:gd name="T10" fmla="*/ 33 w 34"/>
                <a:gd name="T11" fmla="*/ 12 h 41"/>
                <a:gd name="T12" fmla="*/ 29 w 34"/>
                <a:gd name="T13" fmla="*/ 6 h 41"/>
                <a:gd name="T14" fmla="*/ 23 w 34"/>
                <a:gd name="T15" fmla="*/ 1 h 41"/>
                <a:gd name="T16" fmla="*/ 18 w 34"/>
                <a:gd name="T17" fmla="*/ 0 h 41"/>
                <a:gd name="T18" fmla="*/ 11 w 34"/>
                <a:gd name="T19" fmla="*/ 1 h 41"/>
                <a:gd name="T20" fmla="*/ 6 w 34"/>
                <a:gd name="T21" fmla="*/ 6 h 41"/>
                <a:gd name="T22" fmla="*/ 2 w 34"/>
                <a:gd name="T23" fmla="*/ 12 h 41"/>
                <a:gd name="T24" fmla="*/ 0 w 34"/>
                <a:gd name="T25" fmla="*/ 20 h 41"/>
                <a:gd name="T26" fmla="*/ 2 w 34"/>
                <a:gd name="T27" fmla="*/ 29 h 41"/>
                <a:gd name="T28" fmla="*/ 6 w 34"/>
                <a:gd name="T29" fmla="*/ 35 h 41"/>
                <a:gd name="T30" fmla="*/ 11 w 34"/>
                <a:gd name="T31" fmla="*/ 40 h 41"/>
                <a:gd name="T32" fmla="*/ 18 w 34"/>
                <a:gd name="T3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41">
                  <a:moveTo>
                    <a:pt x="18" y="41"/>
                  </a:moveTo>
                  <a:lnTo>
                    <a:pt x="23" y="40"/>
                  </a:lnTo>
                  <a:lnTo>
                    <a:pt x="29" y="35"/>
                  </a:lnTo>
                  <a:lnTo>
                    <a:pt x="33" y="29"/>
                  </a:lnTo>
                  <a:lnTo>
                    <a:pt x="34" y="20"/>
                  </a:lnTo>
                  <a:lnTo>
                    <a:pt x="33" y="12"/>
                  </a:lnTo>
                  <a:lnTo>
                    <a:pt x="29" y="6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1" y="40"/>
                  </a:lnTo>
                  <a:lnTo>
                    <a:pt x="18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3873" y="2594"/>
              <a:ext cx="43" cy="25"/>
            </a:xfrm>
            <a:custGeom>
              <a:avLst/>
              <a:gdLst>
                <a:gd name="T0" fmla="*/ 86 w 86"/>
                <a:gd name="T1" fmla="*/ 0 h 51"/>
                <a:gd name="T2" fmla="*/ 72 w 86"/>
                <a:gd name="T3" fmla="*/ 4 h 51"/>
                <a:gd name="T4" fmla="*/ 58 w 86"/>
                <a:gd name="T5" fmla="*/ 7 h 51"/>
                <a:gd name="T6" fmla="*/ 46 w 86"/>
                <a:gd name="T7" fmla="*/ 12 h 51"/>
                <a:gd name="T8" fmla="*/ 35 w 86"/>
                <a:gd name="T9" fmla="*/ 16 h 51"/>
                <a:gd name="T10" fmla="*/ 24 w 86"/>
                <a:gd name="T11" fmla="*/ 21 h 51"/>
                <a:gd name="T12" fmla="*/ 16 w 86"/>
                <a:gd name="T13" fmla="*/ 27 h 51"/>
                <a:gd name="T14" fmla="*/ 7 w 86"/>
                <a:gd name="T15" fmla="*/ 32 h 51"/>
                <a:gd name="T16" fmla="*/ 0 w 86"/>
                <a:gd name="T17" fmla="*/ 38 h 51"/>
                <a:gd name="T18" fmla="*/ 3 w 86"/>
                <a:gd name="T19" fmla="*/ 40 h 51"/>
                <a:gd name="T20" fmla="*/ 4 w 86"/>
                <a:gd name="T21" fmla="*/ 44 h 51"/>
                <a:gd name="T22" fmla="*/ 6 w 86"/>
                <a:gd name="T23" fmla="*/ 47 h 51"/>
                <a:gd name="T24" fmla="*/ 7 w 86"/>
                <a:gd name="T25" fmla="*/ 51 h 51"/>
                <a:gd name="T26" fmla="*/ 20 w 86"/>
                <a:gd name="T27" fmla="*/ 38 h 51"/>
                <a:gd name="T28" fmla="*/ 33 w 86"/>
                <a:gd name="T29" fmla="*/ 28 h 51"/>
                <a:gd name="T30" fmla="*/ 46 w 86"/>
                <a:gd name="T31" fmla="*/ 19 h 51"/>
                <a:gd name="T32" fmla="*/ 59 w 86"/>
                <a:gd name="T33" fmla="*/ 12 h 51"/>
                <a:gd name="T34" fmla="*/ 69 w 86"/>
                <a:gd name="T35" fmla="*/ 7 h 51"/>
                <a:gd name="T36" fmla="*/ 78 w 86"/>
                <a:gd name="T37" fmla="*/ 4 h 51"/>
                <a:gd name="T38" fmla="*/ 83 w 86"/>
                <a:gd name="T39" fmla="*/ 1 h 51"/>
                <a:gd name="T40" fmla="*/ 86 w 86"/>
                <a:gd name="T4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51">
                  <a:moveTo>
                    <a:pt x="86" y="0"/>
                  </a:moveTo>
                  <a:lnTo>
                    <a:pt x="72" y="4"/>
                  </a:lnTo>
                  <a:lnTo>
                    <a:pt x="58" y="7"/>
                  </a:lnTo>
                  <a:lnTo>
                    <a:pt x="46" y="12"/>
                  </a:lnTo>
                  <a:lnTo>
                    <a:pt x="35" y="16"/>
                  </a:lnTo>
                  <a:lnTo>
                    <a:pt x="24" y="21"/>
                  </a:lnTo>
                  <a:lnTo>
                    <a:pt x="16" y="27"/>
                  </a:lnTo>
                  <a:lnTo>
                    <a:pt x="7" y="32"/>
                  </a:lnTo>
                  <a:lnTo>
                    <a:pt x="0" y="38"/>
                  </a:lnTo>
                  <a:lnTo>
                    <a:pt x="3" y="40"/>
                  </a:lnTo>
                  <a:lnTo>
                    <a:pt x="4" y="44"/>
                  </a:lnTo>
                  <a:lnTo>
                    <a:pt x="6" y="47"/>
                  </a:lnTo>
                  <a:lnTo>
                    <a:pt x="7" y="51"/>
                  </a:lnTo>
                  <a:lnTo>
                    <a:pt x="20" y="38"/>
                  </a:lnTo>
                  <a:lnTo>
                    <a:pt x="33" y="28"/>
                  </a:lnTo>
                  <a:lnTo>
                    <a:pt x="46" y="19"/>
                  </a:lnTo>
                  <a:lnTo>
                    <a:pt x="59" y="12"/>
                  </a:lnTo>
                  <a:lnTo>
                    <a:pt x="69" y="7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3882" y="2609"/>
              <a:ext cx="45" cy="27"/>
            </a:xfrm>
            <a:custGeom>
              <a:avLst/>
              <a:gdLst>
                <a:gd name="T0" fmla="*/ 89 w 89"/>
                <a:gd name="T1" fmla="*/ 0 h 54"/>
                <a:gd name="T2" fmla="*/ 74 w 89"/>
                <a:gd name="T3" fmla="*/ 4 h 54"/>
                <a:gd name="T4" fmla="*/ 60 w 89"/>
                <a:gd name="T5" fmla="*/ 7 h 54"/>
                <a:gd name="T6" fmla="*/ 47 w 89"/>
                <a:gd name="T7" fmla="*/ 13 h 54"/>
                <a:gd name="T8" fmla="*/ 35 w 89"/>
                <a:gd name="T9" fmla="*/ 18 h 54"/>
                <a:gd name="T10" fmla="*/ 25 w 89"/>
                <a:gd name="T11" fmla="*/ 23 h 54"/>
                <a:gd name="T12" fmla="*/ 16 w 89"/>
                <a:gd name="T13" fmla="*/ 29 h 54"/>
                <a:gd name="T14" fmla="*/ 6 w 89"/>
                <a:gd name="T15" fmla="*/ 35 h 54"/>
                <a:gd name="T16" fmla="*/ 0 w 89"/>
                <a:gd name="T17" fmla="*/ 42 h 54"/>
                <a:gd name="T18" fmla="*/ 2 w 89"/>
                <a:gd name="T19" fmla="*/ 44 h 54"/>
                <a:gd name="T20" fmla="*/ 4 w 89"/>
                <a:gd name="T21" fmla="*/ 47 h 54"/>
                <a:gd name="T22" fmla="*/ 5 w 89"/>
                <a:gd name="T23" fmla="*/ 51 h 54"/>
                <a:gd name="T24" fmla="*/ 8 w 89"/>
                <a:gd name="T25" fmla="*/ 54 h 54"/>
                <a:gd name="T26" fmla="*/ 20 w 89"/>
                <a:gd name="T27" fmla="*/ 41 h 54"/>
                <a:gd name="T28" fmla="*/ 34 w 89"/>
                <a:gd name="T29" fmla="*/ 29 h 54"/>
                <a:gd name="T30" fmla="*/ 48 w 89"/>
                <a:gd name="T31" fmla="*/ 20 h 54"/>
                <a:gd name="T32" fmla="*/ 61 w 89"/>
                <a:gd name="T33" fmla="*/ 13 h 54"/>
                <a:gd name="T34" fmla="*/ 72 w 89"/>
                <a:gd name="T35" fmla="*/ 7 h 54"/>
                <a:gd name="T36" fmla="*/ 81 w 89"/>
                <a:gd name="T37" fmla="*/ 4 h 54"/>
                <a:gd name="T38" fmla="*/ 87 w 89"/>
                <a:gd name="T39" fmla="*/ 1 h 54"/>
                <a:gd name="T40" fmla="*/ 89 w 89"/>
                <a:gd name="T4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9" h="54">
                  <a:moveTo>
                    <a:pt x="89" y="0"/>
                  </a:moveTo>
                  <a:lnTo>
                    <a:pt x="74" y="4"/>
                  </a:lnTo>
                  <a:lnTo>
                    <a:pt x="60" y="7"/>
                  </a:lnTo>
                  <a:lnTo>
                    <a:pt x="47" y="13"/>
                  </a:lnTo>
                  <a:lnTo>
                    <a:pt x="35" y="18"/>
                  </a:lnTo>
                  <a:lnTo>
                    <a:pt x="25" y="23"/>
                  </a:lnTo>
                  <a:lnTo>
                    <a:pt x="16" y="29"/>
                  </a:lnTo>
                  <a:lnTo>
                    <a:pt x="6" y="35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4" y="47"/>
                  </a:lnTo>
                  <a:lnTo>
                    <a:pt x="5" y="51"/>
                  </a:lnTo>
                  <a:lnTo>
                    <a:pt x="8" y="54"/>
                  </a:lnTo>
                  <a:lnTo>
                    <a:pt x="20" y="41"/>
                  </a:lnTo>
                  <a:lnTo>
                    <a:pt x="34" y="29"/>
                  </a:lnTo>
                  <a:lnTo>
                    <a:pt x="48" y="20"/>
                  </a:lnTo>
                  <a:lnTo>
                    <a:pt x="61" y="13"/>
                  </a:lnTo>
                  <a:lnTo>
                    <a:pt x="72" y="7"/>
                  </a:lnTo>
                  <a:lnTo>
                    <a:pt x="81" y="4"/>
                  </a:lnTo>
                  <a:lnTo>
                    <a:pt x="87" y="1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3892" y="2624"/>
              <a:ext cx="46" cy="28"/>
            </a:xfrm>
            <a:custGeom>
              <a:avLst/>
              <a:gdLst>
                <a:gd name="T0" fmla="*/ 92 w 92"/>
                <a:gd name="T1" fmla="*/ 0 h 57"/>
                <a:gd name="T2" fmla="*/ 76 w 92"/>
                <a:gd name="T3" fmla="*/ 4 h 57"/>
                <a:gd name="T4" fmla="*/ 61 w 92"/>
                <a:gd name="T5" fmla="*/ 8 h 57"/>
                <a:gd name="T6" fmla="*/ 49 w 92"/>
                <a:gd name="T7" fmla="*/ 13 h 57"/>
                <a:gd name="T8" fmla="*/ 36 w 92"/>
                <a:gd name="T9" fmla="*/ 19 h 57"/>
                <a:gd name="T10" fmla="*/ 26 w 92"/>
                <a:gd name="T11" fmla="*/ 24 h 57"/>
                <a:gd name="T12" fmla="*/ 16 w 92"/>
                <a:gd name="T13" fmla="*/ 30 h 57"/>
                <a:gd name="T14" fmla="*/ 7 w 92"/>
                <a:gd name="T15" fmla="*/ 37 h 57"/>
                <a:gd name="T16" fmla="*/ 0 w 92"/>
                <a:gd name="T17" fmla="*/ 44 h 57"/>
                <a:gd name="T18" fmla="*/ 2 w 92"/>
                <a:gd name="T19" fmla="*/ 47 h 57"/>
                <a:gd name="T20" fmla="*/ 5 w 92"/>
                <a:gd name="T21" fmla="*/ 50 h 57"/>
                <a:gd name="T22" fmla="*/ 7 w 92"/>
                <a:gd name="T23" fmla="*/ 53 h 57"/>
                <a:gd name="T24" fmla="*/ 9 w 92"/>
                <a:gd name="T25" fmla="*/ 57 h 57"/>
                <a:gd name="T26" fmla="*/ 22 w 92"/>
                <a:gd name="T27" fmla="*/ 43 h 57"/>
                <a:gd name="T28" fmla="*/ 36 w 92"/>
                <a:gd name="T29" fmla="*/ 31 h 57"/>
                <a:gd name="T30" fmla="*/ 50 w 92"/>
                <a:gd name="T31" fmla="*/ 21 h 57"/>
                <a:gd name="T32" fmla="*/ 64 w 92"/>
                <a:gd name="T33" fmla="*/ 13 h 57"/>
                <a:gd name="T34" fmla="*/ 75 w 92"/>
                <a:gd name="T35" fmla="*/ 7 h 57"/>
                <a:gd name="T36" fmla="*/ 84 w 92"/>
                <a:gd name="T37" fmla="*/ 4 h 57"/>
                <a:gd name="T38" fmla="*/ 90 w 92"/>
                <a:gd name="T39" fmla="*/ 1 h 57"/>
                <a:gd name="T40" fmla="*/ 92 w 92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" h="57">
                  <a:moveTo>
                    <a:pt x="92" y="0"/>
                  </a:moveTo>
                  <a:lnTo>
                    <a:pt x="76" y="4"/>
                  </a:lnTo>
                  <a:lnTo>
                    <a:pt x="61" y="8"/>
                  </a:lnTo>
                  <a:lnTo>
                    <a:pt x="49" y="13"/>
                  </a:lnTo>
                  <a:lnTo>
                    <a:pt x="36" y="19"/>
                  </a:lnTo>
                  <a:lnTo>
                    <a:pt x="26" y="24"/>
                  </a:lnTo>
                  <a:lnTo>
                    <a:pt x="16" y="30"/>
                  </a:lnTo>
                  <a:lnTo>
                    <a:pt x="7" y="37"/>
                  </a:lnTo>
                  <a:lnTo>
                    <a:pt x="0" y="44"/>
                  </a:lnTo>
                  <a:lnTo>
                    <a:pt x="2" y="47"/>
                  </a:lnTo>
                  <a:lnTo>
                    <a:pt x="5" y="50"/>
                  </a:lnTo>
                  <a:lnTo>
                    <a:pt x="7" y="53"/>
                  </a:lnTo>
                  <a:lnTo>
                    <a:pt x="9" y="57"/>
                  </a:lnTo>
                  <a:lnTo>
                    <a:pt x="22" y="43"/>
                  </a:lnTo>
                  <a:lnTo>
                    <a:pt x="36" y="31"/>
                  </a:lnTo>
                  <a:lnTo>
                    <a:pt x="50" y="21"/>
                  </a:lnTo>
                  <a:lnTo>
                    <a:pt x="64" y="13"/>
                  </a:lnTo>
                  <a:lnTo>
                    <a:pt x="75" y="7"/>
                  </a:lnTo>
                  <a:lnTo>
                    <a:pt x="84" y="4"/>
                  </a:lnTo>
                  <a:lnTo>
                    <a:pt x="90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49"/>
            <p:cNvSpPr>
              <a:spLocks/>
            </p:cNvSpPr>
            <p:nvPr/>
          </p:nvSpPr>
          <p:spPr bwMode="auto">
            <a:xfrm>
              <a:off x="3903" y="2639"/>
              <a:ext cx="46" cy="28"/>
            </a:xfrm>
            <a:custGeom>
              <a:avLst/>
              <a:gdLst>
                <a:gd name="T0" fmla="*/ 92 w 92"/>
                <a:gd name="T1" fmla="*/ 0 h 57"/>
                <a:gd name="T2" fmla="*/ 76 w 92"/>
                <a:gd name="T3" fmla="*/ 4 h 57"/>
                <a:gd name="T4" fmla="*/ 61 w 92"/>
                <a:gd name="T5" fmla="*/ 8 h 57"/>
                <a:gd name="T6" fmla="*/ 48 w 92"/>
                <a:gd name="T7" fmla="*/ 14 h 57"/>
                <a:gd name="T8" fmla="*/ 36 w 92"/>
                <a:gd name="T9" fmla="*/ 19 h 57"/>
                <a:gd name="T10" fmla="*/ 25 w 92"/>
                <a:gd name="T11" fmla="*/ 25 h 57"/>
                <a:gd name="T12" fmla="*/ 16 w 92"/>
                <a:gd name="T13" fmla="*/ 31 h 57"/>
                <a:gd name="T14" fmla="*/ 7 w 92"/>
                <a:gd name="T15" fmla="*/ 38 h 57"/>
                <a:gd name="T16" fmla="*/ 0 w 92"/>
                <a:gd name="T17" fmla="*/ 45 h 57"/>
                <a:gd name="T18" fmla="*/ 2 w 92"/>
                <a:gd name="T19" fmla="*/ 47 h 57"/>
                <a:gd name="T20" fmla="*/ 5 w 92"/>
                <a:gd name="T21" fmla="*/ 51 h 57"/>
                <a:gd name="T22" fmla="*/ 7 w 92"/>
                <a:gd name="T23" fmla="*/ 54 h 57"/>
                <a:gd name="T24" fmla="*/ 9 w 92"/>
                <a:gd name="T25" fmla="*/ 57 h 57"/>
                <a:gd name="T26" fmla="*/ 22 w 92"/>
                <a:gd name="T27" fmla="*/ 43 h 57"/>
                <a:gd name="T28" fmla="*/ 36 w 92"/>
                <a:gd name="T29" fmla="*/ 31 h 57"/>
                <a:gd name="T30" fmla="*/ 51 w 92"/>
                <a:gd name="T31" fmla="*/ 21 h 57"/>
                <a:gd name="T32" fmla="*/ 63 w 92"/>
                <a:gd name="T33" fmla="*/ 13 h 57"/>
                <a:gd name="T34" fmla="*/ 75 w 92"/>
                <a:gd name="T35" fmla="*/ 7 h 57"/>
                <a:gd name="T36" fmla="*/ 84 w 92"/>
                <a:gd name="T37" fmla="*/ 4 h 57"/>
                <a:gd name="T38" fmla="*/ 90 w 92"/>
                <a:gd name="T39" fmla="*/ 1 h 57"/>
                <a:gd name="T40" fmla="*/ 92 w 92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" h="57">
                  <a:moveTo>
                    <a:pt x="92" y="0"/>
                  </a:moveTo>
                  <a:lnTo>
                    <a:pt x="76" y="4"/>
                  </a:lnTo>
                  <a:lnTo>
                    <a:pt x="61" y="8"/>
                  </a:lnTo>
                  <a:lnTo>
                    <a:pt x="48" y="14"/>
                  </a:lnTo>
                  <a:lnTo>
                    <a:pt x="36" y="19"/>
                  </a:lnTo>
                  <a:lnTo>
                    <a:pt x="25" y="25"/>
                  </a:lnTo>
                  <a:lnTo>
                    <a:pt x="16" y="31"/>
                  </a:lnTo>
                  <a:lnTo>
                    <a:pt x="7" y="38"/>
                  </a:lnTo>
                  <a:lnTo>
                    <a:pt x="0" y="45"/>
                  </a:lnTo>
                  <a:lnTo>
                    <a:pt x="2" y="47"/>
                  </a:lnTo>
                  <a:lnTo>
                    <a:pt x="5" y="51"/>
                  </a:lnTo>
                  <a:lnTo>
                    <a:pt x="7" y="54"/>
                  </a:lnTo>
                  <a:lnTo>
                    <a:pt x="9" y="57"/>
                  </a:lnTo>
                  <a:lnTo>
                    <a:pt x="22" y="43"/>
                  </a:lnTo>
                  <a:lnTo>
                    <a:pt x="36" y="31"/>
                  </a:lnTo>
                  <a:lnTo>
                    <a:pt x="51" y="21"/>
                  </a:lnTo>
                  <a:lnTo>
                    <a:pt x="63" y="13"/>
                  </a:lnTo>
                  <a:lnTo>
                    <a:pt x="75" y="7"/>
                  </a:lnTo>
                  <a:lnTo>
                    <a:pt x="84" y="4"/>
                  </a:lnTo>
                  <a:lnTo>
                    <a:pt x="90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3914" y="2654"/>
              <a:ext cx="46" cy="28"/>
            </a:xfrm>
            <a:custGeom>
              <a:avLst/>
              <a:gdLst>
                <a:gd name="T0" fmla="*/ 91 w 91"/>
                <a:gd name="T1" fmla="*/ 0 h 55"/>
                <a:gd name="T2" fmla="*/ 75 w 91"/>
                <a:gd name="T3" fmla="*/ 3 h 55"/>
                <a:gd name="T4" fmla="*/ 61 w 91"/>
                <a:gd name="T5" fmla="*/ 8 h 55"/>
                <a:gd name="T6" fmla="*/ 49 w 91"/>
                <a:gd name="T7" fmla="*/ 14 h 55"/>
                <a:gd name="T8" fmla="*/ 36 w 91"/>
                <a:gd name="T9" fmla="*/ 18 h 55"/>
                <a:gd name="T10" fmla="*/ 25 w 91"/>
                <a:gd name="T11" fmla="*/ 24 h 55"/>
                <a:gd name="T12" fmla="*/ 16 w 91"/>
                <a:gd name="T13" fmla="*/ 31 h 55"/>
                <a:gd name="T14" fmla="*/ 7 w 91"/>
                <a:gd name="T15" fmla="*/ 37 h 55"/>
                <a:gd name="T16" fmla="*/ 0 w 91"/>
                <a:gd name="T17" fmla="*/ 44 h 55"/>
                <a:gd name="T18" fmla="*/ 2 w 91"/>
                <a:gd name="T19" fmla="*/ 46 h 55"/>
                <a:gd name="T20" fmla="*/ 6 w 91"/>
                <a:gd name="T21" fmla="*/ 50 h 55"/>
                <a:gd name="T22" fmla="*/ 8 w 91"/>
                <a:gd name="T23" fmla="*/ 52 h 55"/>
                <a:gd name="T24" fmla="*/ 10 w 91"/>
                <a:gd name="T25" fmla="*/ 55 h 55"/>
                <a:gd name="T26" fmla="*/ 23 w 91"/>
                <a:gd name="T27" fmla="*/ 41 h 55"/>
                <a:gd name="T28" fmla="*/ 37 w 91"/>
                <a:gd name="T29" fmla="*/ 30 h 55"/>
                <a:gd name="T30" fmla="*/ 50 w 91"/>
                <a:gd name="T31" fmla="*/ 21 h 55"/>
                <a:gd name="T32" fmla="*/ 64 w 91"/>
                <a:gd name="T33" fmla="*/ 13 h 55"/>
                <a:gd name="T34" fmla="*/ 74 w 91"/>
                <a:gd name="T35" fmla="*/ 7 h 55"/>
                <a:gd name="T36" fmla="*/ 83 w 91"/>
                <a:gd name="T37" fmla="*/ 3 h 55"/>
                <a:gd name="T38" fmla="*/ 89 w 91"/>
                <a:gd name="T39" fmla="*/ 1 h 55"/>
                <a:gd name="T40" fmla="*/ 91 w 91"/>
                <a:gd name="T4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" h="55">
                  <a:moveTo>
                    <a:pt x="91" y="0"/>
                  </a:moveTo>
                  <a:lnTo>
                    <a:pt x="75" y="3"/>
                  </a:lnTo>
                  <a:lnTo>
                    <a:pt x="61" y="8"/>
                  </a:lnTo>
                  <a:lnTo>
                    <a:pt x="49" y="14"/>
                  </a:lnTo>
                  <a:lnTo>
                    <a:pt x="36" y="18"/>
                  </a:lnTo>
                  <a:lnTo>
                    <a:pt x="25" y="24"/>
                  </a:lnTo>
                  <a:lnTo>
                    <a:pt x="16" y="31"/>
                  </a:lnTo>
                  <a:lnTo>
                    <a:pt x="7" y="37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10" y="55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0" y="21"/>
                  </a:lnTo>
                  <a:lnTo>
                    <a:pt x="64" y="13"/>
                  </a:lnTo>
                  <a:lnTo>
                    <a:pt x="74" y="7"/>
                  </a:lnTo>
                  <a:lnTo>
                    <a:pt x="83" y="3"/>
                  </a:lnTo>
                  <a:lnTo>
                    <a:pt x="89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3927" y="2670"/>
              <a:ext cx="44" cy="25"/>
            </a:xfrm>
            <a:custGeom>
              <a:avLst/>
              <a:gdLst>
                <a:gd name="T0" fmla="*/ 88 w 88"/>
                <a:gd name="T1" fmla="*/ 0 h 51"/>
                <a:gd name="T2" fmla="*/ 73 w 88"/>
                <a:gd name="T3" fmla="*/ 4 h 51"/>
                <a:gd name="T4" fmla="*/ 59 w 88"/>
                <a:gd name="T5" fmla="*/ 7 h 51"/>
                <a:gd name="T6" fmla="*/ 47 w 88"/>
                <a:gd name="T7" fmla="*/ 12 h 51"/>
                <a:gd name="T8" fmla="*/ 36 w 88"/>
                <a:gd name="T9" fmla="*/ 17 h 51"/>
                <a:gd name="T10" fmla="*/ 26 w 88"/>
                <a:gd name="T11" fmla="*/ 23 h 51"/>
                <a:gd name="T12" fmla="*/ 17 w 88"/>
                <a:gd name="T13" fmla="*/ 29 h 51"/>
                <a:gd name="T14" fmla="*/ 7 w 88"/>
                <a:gd name="T15" fmla="*/ 35 h 51"/>
                <a:gd name="T16" fmla="*/ 0 w 88"/>
                <a:gd name="T17" fmla="*/ 40 h 51"/>
                <a:gd name="T18" fmla="*/ 3 w 88"/>
                <a:gd name="T19" fmla="*/ 43 h 51"/>
                <a:gd name="T20" fmla="*/ 5 w 88"/>
                <a:gd name="T21" fmla="*/ 45 h 51"/>
                <a:gd name="T22" fmla="*/ 7 w 88"/>
                <a:gd name="T23" fmla="*/ 48 h 51"/>
                <a:gd name="T24" fmla="*/ 10 w 88"/>
                <a:gd name="T25" fmla="*/ 51 h 51"/>
                <a:gd name="T26" fmla="*/ 22 w 88"/>
                <a:gd name="T27" fmla="*/ 38 h 51"/>
                <a:gd name="T28" fmla="*/ 36 w 88"/>
                <a:gd name="T29" fmla="*/ 28 h 51"/>
                <a:gd name="T30" fmla="*/ 49 w 88"/>
                <a:gd name="T31" fmla="*/ 19 h 51"/>
                <a:gd name="T32" fmla="*/ 62 w 88"/>
                <a:gd name="T33" fmla="*/ 12 h 51"/>
                <a:gd name="T34" fmla="*/ 72 w 88"/>
                <a:gd name="T35" fmla="*/ 7 h 51"/>
                <a:gd name="T36" fmla="*/ 80 w 88"/>
                <a:gd name="T37" fmla="*/ 4 h 51"/>
                <a:gd name="T38" fmla="*/ 86 w 88"/>
                <a:gd name="T39" fmla="*/ 1 h 51"/>
                <a:gd name="T40" fmla="*/ 88 w 88"/>
                <a:gd name="T4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51">
                  <a:moveTo>
                    <a:pt x="88" y="0"/>
                  </a:moveTo>
                  <a:lnTo>
                    <a:pt x="73" y="4"/>
                  </a:lnTo>
                  <a:lnTo>
                    <a:pt x="59" y="7"/>
                  </a:lnTo>
                  <a:lnTo>
                    <a:pt x="47" y="12"/>
                  </a:lnTo>
                  <a:lnTo>
                    <a:pt x="36" y="17"/>
                  </a:lnTo>
                  <a:lnTo>
                    <a:pt x="26" y="23"/>
                  </a:lnTo>
                  <a:lnTo>
                    <a:pt x="17" y="29"/>
                  </a:lnTo>
                  <a:lnTo>
                    <a:pt x="7" y="35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5" y="45"/>
                  </a:lnTo>
                  <a:lnTo>
                    <a:pt x="7" y="48"/>
                  </a:lnTo>
                  <a:lnTo>
                    <a:pt x="10" y="51"/>
                  </a:lnTo>
                  <a:lnTo>
                    <a:pt x="22" y="38"/>
                  </a:lnTo>
                  <a:lnTo>
                    <a:pt x="36" y="28"/>
                  </a:lnTo>
                  <a:lnTo>
                    <a:pt x="49" y="19"/>
                  </a:lnTo>
                  <a:lnTo>
                    <a:pt x="62" y="12"/>
                  </a:lnTo>
                  <a:lnTo>
                    <a:pt x="72" y="7"/>
                  </a:lnTo>
                  <a:lnTo>
                    <a:pt x="80" y="4"/>
                  </a:lnTo>
                  <a:lnTo>
                    <a:pt x="86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3940" y="2685"/>
              <a:ext cx="41" cy="23"/>
            </a:xfrm>
            <a:custGeom>
              <a:avLst/>
              <a:gdLst>
                <a:gd name="T0" fmla="*/ 0 w 83"/>
                <a:gd name="T1" fmla="*/ 37 h 46"/>
                <a:gd name="T2" fmla="*/ 2 w 83"/>
                <a:gd name="T3" fmla="*/ 39 h 46"/>
                <a:gd name="T4" fmla="*/ 5 w 83"/>
                <a:gd name="T5" fmla="*/ 41 h 46"/>
                <a:gd name="T6" fmla="*/ 7 w 83"/>
                <a:gd name="T7" fmla="*/ 44 h 46"/>
                <a:gd name="T8" fmla="*/ 9 w 83"/>
                <a:gd name="T9" fmla="*/ 46 h 46"/>
                <a:gd name="T10" fmla="*/ 22 w 83"/>
                <a:gd name="T11" fmla="*/ 35 h 46"/>
                <a:gd name="T12" fmla="*/ 35 w 83"/>
                <a:gd name="T13" fmla="*/ 25 h 46"/>
                <a:gd name="T14" fmla="*/ 47 w 83"/>
                <a:gd name="T15" fmla="*/ 17 h 46"/>
                <a:gd name="T16" fmla="*/ 59 w 83"/>
                <a:gd name="T17" fmla="*/ 10 h 46"/>
                <a:gd name="T18" fmla="*/ 68 w 83"/>
                <a:gd name="T19" fmla="*/ 6 h 46"/>
                <a:gd name="T20" fmla="*/ 76 w 83"/>
                <a:gd name="T21" fmla="*/ 2 h 46"/>
                <a:gd name="T22" fmla="*/ 81 w 83"/>
                <a:gd name="T23" fmla="*/ 1 h 46"/>
                <a:gd name="T24" fmla="*/ 83 w 83"/>
                <a:gd name="T25" fmla="*/ 0 h 46"/>
                <a:gd name="T26" fmla="*/ 69 w 83"/>
                <a:gd name="T27" fmla="*/ 4 h 46"/>
                <a:gd name="T28" fmla="*/ 56 w 83"/>
                <a:gd name="T29" fmla="*/ 7 h 46"/>
                <a:gd name="T30" fmla="*/ 45 w 83"/>
                <a:gd name="T31" fmla="*/ 12 h 46"/>
                <a:gd name="T32" fmla="*/ 35 w 83"/>
                <a:gd name="T33" fmla="*/ 16 h 46"/>
                <a:gd name="T34" fmla="*/ 24 w 83"/>
                <a:gd name="T35" fmla="*/ 21 h 46"/>
                <a:gd name="T36" fmla="*/ 15 w 83"/>
                <a:gd name="T37" fmla="*/ 25 h 46"/>
                <a:gd name="T38" fmla="*/ 7 w 83"/>
                <a:gd name="T39" fmla="*/ 31 h 46"/>
                <a:gd name="T40" fmla="*/ 0 w 83"/>
                <a:gd name="T41" fmla="*/ 3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46">
                  <a:moveTo>
                    <a:pt x="0" y="37"/>
                  </a:moveTo>
                  <a:lnTo>
                    <a:pt x="2" y="39"/>
                  </a:lnTo>
                  <a:lnTo>
                    <a:pt x="5" y="41"/>
                  </a:lnTo>
                  <a:lnTo>
                    <a:pt x="7" y="44"/>
                  </a:lnTo>
                  <a:lnTo>
                    <a:pt x="9" y="46"/>
                  </a:lnTo>
                  <a:lnTo>
                    <a:pt x="22" y="35"/>
                  </a:lnTo>
                  <a:lnTo>
                    <a:pt x="35" y="25"/>
                  </a:lnTo>
                  <a:lnTo>
                    <a:pt x="47" y="17"/>
                  </a:lnTo>
                  <a:lnTo>
                    <a:pt x="59" y="10"/>
                  </a:lnTo>
                  <a:lnTo>
                    <a:pt x="68" y="6"/>
                  </a:lnTo>
                  <a:lnTo>
                    <a:pt x="76" y="2"/>
                  </a:lnTo>
                  <a:lnTo>
                    <a:pt x="81" y="1"/>
                  </a:lnTo>
                  <a:lnTo>
                    <a:pt x="83" y="0"/>
                  </a:lnTo>
                  <a:lnTo>
                    <a:pt x="69" y="4"/>
                  </a:lnTo>
                  <a:lnTo>
                    <a:pt x="56" y="7"/>
                  </a:lnTo>
                  <a:lnTo>
                    <a:pt x="45" y="12"/>
                  </a:lnTo>
                  <a:lnTo>
                    <a:pt x="35" y="16"/>
                  </a:lnTo>
                  <a:lnTo>
                    <a:pt x="24" y="21"/>
                  </a:lnTo>
                  <a:lnTo>
                    <a:pt x="15" y="25"/>
                  </a:lnTo>
                  <a:lnTo>
                    <a:pt x="7" y="3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954" y="2699"/>
              <a:ext cx="39" cy="21"/>
            </a:xfrm>
            <a:custGeom>
              <a:avLst/>
              <a:gdLst>
                <a:gd name="T0" fmla="*/ 0 w 78"/>
                <a:gd name="T1" fmla="*/ 32 h 40"/>
                <a:gd name="T2" fmla="*/ 2 w 78"/>
                <a:gd name="T3" fmla="*/ 35 h 40"/>
                <a:gd name="T4" fmla="*/ 5 w 78"/>
                <a:gd name="T5" fmla="*/ 37 h 40"/>
                <a:gd name="T6" fmla="*/ 8 w 78"/>
                <a:gd name="T7" fmla="*/ 38 h 40"/>
                <a:gd name="T8" fmla="*/ 10 w 78"/>
                <a:gd name="T9" fmla="*/ 40 h 40"/>
                <a:gd name="T10" fmla="*/ 22 w 78"/>
                <a:gd name="T11" fmla="*/ 31 h 40"/>
                <a:gd name="T12" fmla="*/ 34 w 78"/>
                <a:gd name="T13" fmla="*/ 22 h 40"/>
                <a:gd name="T14" fmla="*/ 46 w 78"/>
                <a:gd name="T15" fmla="*/ 15 h 40"/>
                <a:gd name="T16" fmla="*/ 56 w 78"/>
                <a:gd name="T17" fmla="*/ 9 h 40"/>
                <a:gd name="T18" fmla="*/ 64 w 78"/>
                <a:gd name="T19" fmla="*/ 6 h 40"/>
                <a:gd name="T20" fmla="*/ 72 w 78"/>
                <a:gd name="T21" fmla="*/ 2 h 40"/>
                <a:gd name="T22" fmla="*/ 77 w 78"/>
                <a:gd name="T23" fmla="*/ 1 h 40"/>
                <a:gd name="T24" fmla="*/ 78 w 78"/>
                <a:gd name="T25" fmla="*/ 0 h 40"/>
                <a:gd name="T26" fmla="*/ 65 w 78"/>
                <a:gd name="T27" fmla="*/ 2 h 40"/>
                <a:gd name="T28" fmla="*/ 54 w 78"/>
                <a:gd name="T29" fmla="*/ 6 h 40"/>
                <a:gd name="T30" fmla="*/ 43 w 78"/>
                <a:gd name="T31" fmla="*/ 10 h 40"/>
                <a:gd name="T32" fmla="*/ 33 w 78"/>
                <a:gd name="T33" fmla="*/ 14 h 40"/>
                <a:gd name="T34" fmla="*/ 24 w 78"/>
                <a:gd name="T35" fmla="*/ 18 h 40"/>
                <a:gd name="T36" fmla="*/ 15 w 78"/>
                <a:gd name="T37" fmla="*/ 23 h 40"/>
                <a:gd name="T38" fmla="*/ 7 w 78"/>
                <a:gd name="T39" fmla="*/ 28 h 40"/>
                <a:gd name="T40" fmla="*/ 0 w 78"/>
                <a:gd name="T41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8" h="40">
                  <a:moveTo>
                    <a:pt x="0" y="32"/>
                  </a:moveTo>
                  <a:lnTo>
                    <a:pt x="2" y="35"/>
                  </a:lnTo>
                  <a:lnTo>
                    <a:pt x="5" y="37"/>
                  </a:lnTo>
                  <a:lnTo>
                    <a:pt x="8" y="38"/>
                  </a:lnTo>
                  <a:lnTo>
                    <a:pt x="10" y="40"/>
                  </a:lnTo>
                  <a:lnTo>
                    <a:pt x="22" y="31"/>
                  </a:lnTo>
                  <a:lnTo>
                    <a:pt x="34" y="22"/>
                  </a:lnTo>
                  <a:lnTo>
                    <a:pt x="46" y="15"/>
                  </a:lnTo>
                  <a:lnTo>
                    <a:pt x="56" y="9"/>
                  </a:lnTo>
                  <a:lnTo>
                    <a:pt x="64" y="6"/>
                  </a:lnTo>
                  <a:lnTo>
                    <a:pt x="72" y="2"/>
                  </a:lnTo>
                  <a:lnTo>
                    <a:pt x="77" y="1"/>
                  </a:lnTo>
                  <a:lnTo>
                    <a:pt x="78" y="0"/>
                  </a:lnTo>
                  <a:lnTo>
                    <a:pt x="65" y="2"/>
                  </a:lnTo>
                  <a:lnTo>
                    <a:pt x="54" y="6"/>
                  </a:lnTo>
                  <a:lnTo>
                    <a:pt x="43" y="10"/>
                  </a:lnTo>
                  <a:lnTo>
                    <a:pt x="33" y="14"/>
                  </a:lnTo>
                  <a:lnTo>
                    <a:pt x="24" y="18"/>
                  </a:lnTo>
                  <a:lnTo>
                    <a:pt x="15" y="23"/>
                  </a:lnTo>
                  <a:lnTo>
                    <a:pt x="7" y="2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3969" y="2715"/>
              <a:ext cx="35" cy="17"/>
            </a:xfrm>
            <a:custGeom>
              <a:avLst/>
              <a:gdLst>
                <a:gd name="T0" fmla="*/ 0 w 70"/>
                <a:gd name="T1" fmla="*/ 27 h 33"/>
                <a:gd name="T2" fmla="*/ 2 w 70"/>
                <a:gd name="T3" fmla="*/ 28 h 33"/>
                <a:gd name="T4" fmla="*/ 5 w 70"/>
                <a:gd name="T5" fmla="*/ 30 h 33"/>
                <a:gd name="T6" fmla="*/ 8 w 70"/>
                <a:gd name="T7" fmla="*/ 31 h 33"/>
                <a:gd name="T8" fmla="*/ 10 w 70"/>
                <a:gd name="T9" fmla="*/ 33 h 33"/>
                <a:gd name="T10" fmla="*/ 20 w 70"/>
                <a:gd name="T11" fmla="*/ 25 h 33"/>
                <a:gd name="T12" fmla="*/ 32 w 70"/>
                <a:gd name="T13" fmla="*/ 18 h 33"/>
                <a:gd name="T14" fmla="*/ 41 w 70"/>
                <a:gd name="T15" fmla="*/ 13 h 33"/>
                <a:gd name="T16" fmla="*/ 50 w 70"/>
                <a:gd name="T17" fmla="*/ 8 h 33"/>
                <a:gd name="T18" fmla="*/ 58 w 70"/>
                <a:gd name="T19" fmla="*/ 5 h 33"/>
                <a:gd name="T20" fmla="*/ 64 w 70"/>
                <a:gd name="T21" fmla="*/ 2 h 33"/>
                <a:gd name="T22" fmla="*/ 69 w 70"/>
                <a:gd name="T23" fmla="*/ 0 h 33"/>
                <a:gd name="T24" fmla="*/ 70 w 70"/>
                <a:gd name="T25" fmla="*/ 0 h 33"/>
                <a:gd name="T26" fmla="*/ 60 w 70"/>
                <a:gd name="T27" fmla="*/ 2 h 33"/>
                <a:gd name="T28" fmla="*/ 49 w 70"/>
                <a:gd name="T29" fmla="*/ 5 h 33"/>
                <a:gd name="T30" fmla="*/ 39 w 70"/>
                <a:gd name="T31" fmla="*/ 8 h 33"/>
                <a:gd name="T32" fmla="*/ 30 w 70"/>
                <a:gd name="T33" fmla="*/ 12 h 33"/>
                <a:gd name="T34" fmla="*/ 22 w 70"/>
                <a:gd name="T35" fmla="*/ 15 h 33"/>
                <a:gd name="T36" fmla="*/ 13 w 70"/>
                <a:gd name="T37" fmla="*/ 18 h 33"/>
                <a:gd name="T38" fmla="*/ 7 w 70"/>
                <a:gd name="T39" fmla="*/ 22 h 33"/>
                <a:gd name="T40" fmla="*/ 0 w 70"/>
                <a:gd name="T41" fmla="*/ 2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33">
                  <a:moveTo>
                    <a:pt x="0" y="27"/>
                  </a:moveTo>
                  <a:lnTo>
                    <a:pt x="2" y="28"/>
                  </a:lnTo>
                  <a:lnTo>
                    <a:pt x="5" y="30"/>
                  </a:lnTo>
                  <a:lnTo>
                    <a:pt x="8" y="31"/>
                  </a:lnTo>
                  <a:lnTo>
                    <a:pt x="10" y="33"/>
                  </a:lnTo>
                  <a:lnTo>
                    <a:pt x="20" y="25"/>
                  </a:lnTo>
                  <a:lnTo>
                    <a:pt x="32" y="18"/>
                  </a:lnTo>
                  <a:lnTo>
                    <a:pt x="41" y="13"/>
                  </a:lnTo>
                  <a:lnTo>
                    <a:pt x="50" y="8"/>
                  </a:lnTo>
                  <a:lnTo>
                    <a:pt x="58" y="5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60" y="2"/>
                  </a:lnTo>
                  <a:lnTo>
                    <a:pt x="49" y="5"/>
                  </a:lnTo>
                  <a:lnTo>
                    <a:pt x="39" y="8"/>
                  </a:lnTo>
                  <a:lnTo>
                    <a:pt x="30" y="12"/>
                  </a:lnTo>
                  <a:lnTo>
                    <a:pt x="22" y="15"/>
                  </a:lnTo>
                  <a:lnTo>
                    <a:pt x="13" y="18"/>
                  </a:lnTo>
                  <a:lnTo>
                    <a:pt x="7" y="2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3986" y="2730"/>
              <a:ext cx="29" cy="13"/>
            </a:xfrm>
            <a:custGeom>
              <a:avLst/>
              <a:gdLst>
                <a:gd name="T0" fmla="*/ 0 w 59"/>
                <a:gd name="T1" fmla="*/ 21 h 26"/>
                <a:gd name="T2" fmla="*/ 2 w 59"/>
                <a:gd name="T3" fmla="*/ 22 h 26"/>
                <a:gd name="T4" fmla="*/ 5 w 59"/>
                <a:gd name="T5" fmla="*/ 23 h 26"/>
                <a:gd name="T6" fmla="*/ 6 w 59"/>
                <a:gd name="T7" fmla="*/ 25 h 26"/>
                <a:gd name="T8" fmla="*/ 8 w 59"/>
                <a:gd name="T9" fmla="*/ 26 h 26"/>
                <a:gd name="T10" fmla="*/ 17 w 59"/>
                <a:gd name="T11" fmla="*/ 20 h 26"/>
                <a:gd name="T12" fmla="*/ 28 w 59"/>
                <a:gd name="T13" fmla="*/ 15 h 26"/>
                <a:gd name="T14" fmla="*/ 36 w 59"/>
                <a:gd name="T15" fmla="*/ 10 h 26"/>
                <a:gd name="T16" fmla="*/ 44 w 59"/>
                <a:gd name="T17" fmla="*/ 6 h 26"/>
                <a:gd name="T18" fmla="*/ 50 w 59"/>
                <a:gd name="T19" fmla="*/ 3 h 26"/>
                <a:gd name="T20" fmla="*/ 54 w 59"/>
                <a:gd name="T21" fmla="*/ 1 h 26"/>
                <a:gd name="T22" fmla="*/ 58 w 59"/>
                <a:gd name="T23" fmla="*/ 0 h 26"/>
                <a:gd name="T24" fmla="*/ 59 w 59"/>
                <a:gd name="T25" fmla="*/ 0 h 26"/>
                <a:gd name="T26" fmla="*/ 50 w 59"/>
                <a:gd name="T27" fmla="*/ 2 h 26"/>
                <a:gd name="T28" fmla="*/ 42 w 59"/>
                <a:gd name="T29" fmla="*/ 3 h 26"/>
                <a:gd name="T30" fmla="*/ 33 w 59"/>
                <a:gd name="T31" fmla="*/ 6 h 26"/>
                <a:gd name="T32" fmla="*/ 27 w 59"/>
                <a:gd name="T33" fmla="*/ 8 h 26"/>
                <a:gd name="T34" fmla="*/ 18 w 59"/>
                <a:gd name="T35" fmla="*/ 11 h 26"/>
                <a:gd name="T36" fmla="*/ 13 w 59"/>
                <a:gd name="T37" fmla="*/ 14 h 26"/>
                <a:gd name="T38" fmla="*/ 6 w 59"/>
                <a:gd name="T39" fmla="*/ 17 h 26"/>
                <a:gd name="T40" fmla="*/ 0 w 59"/>
                <a:gd name="T41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26">
                  <a:moveTo>
                    <a:pt x="0" y="21"/>
                  </a:moveTo>
                  <a:lnTo>
                    <a:pt x="2" y="22"/>
                  </a:lnTo>
                  <a:lnTo>
                    <a:pt x="5" y="23"/>
                  </a:lnTo>
                  <a:lnTo>
                    <a:pt x="6" y="25"/>
                  </a:lnTo>
                  <a:lnTo>
                    <a:pt x="8" y="26"/>
                  </a:lnTo>
                  <a:lnTo>
                    <a:pt x="17" y="20"/>
                  </a:lnTo>
                  <a:lnTo>
                    <a:pt x="28" y="15"/>
                  </a:lnTo>
                  <a:lnTo>
                    <a:pt x="36" y="10"/>
                  </a:lnTo>
                  <a:lnTo>
                    <a:pt x="44" y="6"/>
                  </a:lnTo>
                  <a:lnTo>
                    <a:pt x="50" y="3"/>
                  </a:lnTo>
                  <a:lnTo>
                    <a:pt x="54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0" y="2"/>
                  </a:lnTo>
                  <a:lnTo>
                    <a:pt x="42" y="3"/>
                  </a:lnTo>
                  <a:lnTo>
                    <a:pt x="33" y="6"/>
                  </a:lnTo>
                  <a:lnTo>
                    <a:pt x="27" y="8"/>
                  </a:lnTo>
                  <a:lnTo>
                    <a:pt x="18" y="11"/>
                  </a:lnTo>
                  <a:lnTo>
                    <a:pt x="13" y="14"/>
                  </a:lnTo>
                  <a:lnTo>
                    <a:pt x="6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4003" y="2745"/>
              <a:ext cx="23" cy="9"/>
            </a:xfrm>
            <a:custGeom>
              <a:avLst/>
              <a:gdLst>
                <a:gd name="T0" fmla="*/ 0 w 46"/>
                <a:gd name="T1" fmla="*/ 14 h 18"/>
                <a:gd name="T2" fmla="*/ 2 w 46"/>
                <a:gd name="T3" fmla="*/ 15 h 18"/>
                <a:gd name="T4" fmla="*/ 3 w 46"/>
                <a:gd name="T5" fmla="*/ 16 h 18"/>
                <a:gd name="T6" fmla="*/ 5 w 46"/>
                <a:gd name="T7" fmla="*/ 17 h 18"/>
                <a:gd name="T8" fmla="*/ 8 w 46"/>
                <a:gd name="T9" fmla="*/ 18 h 18"/>
                <a:gd name="T10" fmla="*/ 16 w 46"/>
                <a:gd name="T11" fmla="*/ 14 h 18"/>
                <a:gd name="T12" fmla="*/ 23 w 46"/>
                <a:gd name="T13" fmla="*/ 10 h 18"/>
                <a:gd name="T14" fmla="*/ 28 w 46"/>
                <a:gd name="T15" fmla="*/ 7 h 18"/>
                <a:gd name="T16" fmla="*/ 34 w 46"/>
                <a:gd name="T17" fmla="*/ 5 h 18"/>
                <a:gd name="T18" fmla="*/ 39 w 46"/>
                <a:gd name="T19" fmla="*/ 2 h 18"/>
                <a:gd name="T20" fmla="*/ 42 w 46"/>
                <a:gd name="T21" fmla="*/ 1 h 18"/>
                <a:gd name="T22" fmla="*/ 45 w 46"/>
                <a:gd name="T23" fmla="*/ 0 h 18"/>
                <a:gd name="T24" fmla="*/ 46 w 46"/>
                <a:gd name="T25" fmla="*/ 0 h 18"/>
                <a:gd name="T26" fmla="*/ 39 w 46"/>
                <a:gd name="T27" fmla="*/ 1 h 18"/>
                <a:gd name="T28" fmla="*/ 33 w 46"/>
                <a:gd name="T29" fmla="*/ 2 h 18"/>
                <a:gd name="T30" fmla="*/ 27 w 46"/>
                <a:gd name="T31" fmla="*/ 5 h 18"/>
                <a:gd name="T32" fmla="*/ 22 w 46"/>
                <a:gd name="T33" fmla="*/ 6 h 18"/>
                <a:gd name="T34" fmla="*/ 16 w 46"/>
                <a:gd name="T35" fmla="*/ 8 h 18"/>
                <a:gd name="T36" fmla="*/ 10 w 46"/>
                <a:gd name="T37" fmla="*/ 9 h 18"/>
                <a:gd name="T38" fmla="*/ 4 w 46"/>
                <a:gd name="T39" fmla="*/ 11 h 18"/>
                <a:gd name="T40" fmla="*/ 0 w 46"/>
                <a:gd name="T4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8">
                  <a:moveTo>
                    <a:pt x="0" y="14"/>
                  </a:moveTo>
                  <a:lnTo>
                    <a:pt x="2" y="15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6" y="14"/>
                  </a:lnTo>
                  <a:lnTo>
                    <a:pt x="23" y="10"/>
                  </a:lnTo>
                  <a:lnTo>
                    <a:pt x="28" y="7"/>
                  </a:lnTo>
                  <a:lnTo>
                    <a:pt x="34" y="5"/>
                  </a:lnTo>
                  <a:lnTo>
                    <a:pt x="39" y="2"/>
                  </a:lnTo>
                  <a:lnTo>
                    <a:pt x="42" y="1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39" y="1"/>
                  </a:lnTo>
                  <a:lnTo>
                    <a:pt x="33" y="2"/>
                  </a:lnTo>
                  <a:lnTo>
                    <a:pt x="27" y="5"/>
                  </a:lnTo>
                  <a:lnTo>
                    <a:pt x="22" y="6"/>
                  </a:lnTo>
                  <a:lnTo>
                    <a:pt x="16" y="8"/>
                  </a:lnTo>
                  <a:lnTo>
                    <a:pt x="10" y="9"/>
                  </a:lnTo>
                  <a:lnTo>
                    <a:pt x="4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659" y="2750"/>
              <a:ext cx="41" cy="9"/>
            </a:xfrm>
            <a:custGeom>
              <a:avLst/>
              <a:gdLst>
                <a:gd name="T0" fmla="*/ 81 w 81"/>
                <a:gd name="T1" fmla="*/ 15 h 18"/>
                <a:gd name="T2" fmla="*/ 80 w 81"/>
                <a:gd name="T3" fmla="*/ 15 h 18"/>
                <a:gd name="T4" fmla="*/ 76 w 81"/>
                <a:gd name="T5" fmla="*/ 15 h 18"/>
                <a:gd name="T6" fmla="*/ 69 w 81"/>
                <a:gd name="T7" fmla="*/ 14 h 18"/>
                <a:gd name="T8" fmla="*/ 60 w 81"/>
                <a:gd name="T9" fmla="*/ 13 h 18"/>
                <a:gd name="T10" fmla="*/ 48 w 81"/>
                <a:gd name="T11" fmla="*/ 12 h 18"/>
                <a:gd name="T12" fmla="*/ 35 w 81"/>
                <a:gd name="T13" fmla="*/ 9 h 18"/>
                <a:gd name="T14" fmla="*/ 23 w 81"/>
                <a:gd name="T15" fmla="*/ 5 h 18"/>
                <a:gd name="T16" fmla="*/ 9 w 81"/>
                <a:gd name="T17" fmla="*/ 0 h 18"/>
                <a:gd name="T18" fmla="*/ 7 w 81"/>
                <a:gd name="T19" fmla="*/ 3 h 18"/>
                <a:gd name="T20" fmla="*/ 4 w 81"/>
                <a:gd name="T21" fmla="*/ 5 h 18"/>
                <a:gd name="T22" fmla="*/ 2 w 81"/>
                <a:gd name="T23" fmla="*/ 7 h 18"/>
                <a:gd name="T24" fmla="*/ 0 w 81"/>
                <a:gd name="T25" fmla="*/ 9 h 18"/>
                <a:gd name="T26" fmla="*/ 8 w 81"/>
                <a:gd name="T27" fmla="*/ 12 h 18"/>
                <a:gd name="T28" fmla="*/ 16 w 81"/>
                <a:gd name="T29" fmla="*/ 14 h 18"/>
                <a:gd name="T30" fmla="*/ 25 w 81"/>
                <a:gd name="T31" fmla="*/ 15 h 18"/>
                <a:gd name="T32" fmla="*/ 35 w 81"/>
                <a:gd name="T33" fmla="*/ 16 h 18"/>
                <a:gd name="T34" fmla="*/ 46 w 81"/>
                <a:gd name="T35" fmla="*/ 18 h 18"/>
                <a:gd name="T36" fmla="*/ 57 w 81"/>
                <a:gd name="T37" fmla="*/ 18 h 18"/>
                <a:gd name="T38" fmla="*/ 69 w 81"/>
                <a:gd name="T39" fmla="*/ 16 h 18"/>
                <a:gd name="T40" fmla="*/ 81 w 81"/>
                <a:gd name="T4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18">
                  <a:moveTo>
                    <a:pt x="81" y="15"/>
                  </a:moveTo>
                  <a:lnTo>
                    <a:pt x="80" y="15"/>
                  </a:lnTo>
                  <a:lnTo>
                    <a:pt x="76" y="15"/>
                  </a:lnTo>
                  <a:lnTo>
                    <a:pt x="69" y="14"/>
                  </a:lnTo>
                  <a:lnTo>
                    <a:pt x="60" y="13"/>
                  </a:lnTo>
                  <a:lnTo>
                    <a:pt x="48" y="12"/>
                  </a:lnTo>
                  <a:lnTo>
                    <a:pt x="35" y="9"/>
                  </a:lnTo>
                  <a:lnTo>
                    <a:pt x="23" y="5"/>
                  </a:lnTo>
                  <a:lnTo>
                    <a:pt x="9" y="0"/>
                  </a:lnTo>
                  <a:lnTo>
                    <a:pt x="7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8" y="12"/>
                  </a:lnTo>
                  <a:lnTo>
                    <a:pt x="16" y="14"/>
                  </a:lnTo>
                  <a:lnTo>
                    <a:pt x="25" y="15"/>
                  </a:lnTo>
                  <a:lnTo>
                    <a:pt x="35" y="16"/>
                  </a:lnTo>
                  <a:lnTo>
                    <a:pt x="46" y="18"/>
                  </a:lnTo>
                  <a:lnTo>
                    <a:pt x="57" y="18"/>
                  </a:lnTo>
                  <a:lnTo>
                    <a:pt x="69" y="16"/>
                  </a:lnTo>
                  <a:lnTo>
                    <a:pt x="8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3674" y="2734"/>
              <a:ext cx="38" cy="7"/>
            </a:xfrm>
            <a:custGeom>
              <a:avLst/>
              <a:gdLst>
                <a:gd name="T0" fmla="*/ 75 w 75"/>
                <a:gd name="T1" fmla="*/ 13 h 14"/>
                <a:gd name="T2" fmla="*/ 73 w 75"/>
                <a:gd name="T3" fmla="*/ 13 h 14"/>
                <a:gd name="T4" fmla="*/ 69 w 75"/>
                <a:gd name="T5" fmla="*/ 13 h 14"/>
                <a:gd name="T6" fmla="*/ 63 w 75"/>
                <a:gd name="T7" fmla="*/ 12 h 14"/>
                <a:gd name="T8" fmla="*/ 54 w 75"/>
                <a:gd name="T9" fmla="*/ 12 h 14"/>
                <a:gd name="T10" fmla="*/ 45 w 75"/>
                <a:gd name="T11" fmla="*/ 9 h 14"/>
                <a:gd name="T12" fmla="*/ 33 w 75"/>
                <a:gd name="T13" fmla="*/ 7 h 14"/>
                <a:gd name="T14" fmla="*/ 20 w 75"/>
                <a:gd name="T15" fmla="*/ 5 h 14"/>
                <a:gd name="T16" fmla="*/ 8 w 75"/>
                <a:gd name="T17" fmla="*/ 0 h 14"/>
                <a:gd name="T18" fmla="*/ 5 w 75"/>
                <a:gd name="T19" fmla="*/ 2 h 14"/>
                <a:gd name="T20" fmla="*/ 4 w 75"/>
                <a:gd name="T21" fmla="*/ 5 h 14"/>
                <a:gd name="T22" fmla="*/ 2 w 75"/>
                <a:gd name="T23" fmla="*/ 7 h 14"/>
                <a:gd name="T24" fmla="*/ 0 w 75"/>
                <a:gd name="T25" fmla="*/ 9 h 14"/>
                <a:gd name="T26" fmla="*/ 8 w 75"/>
                <a:gd name="T27" fmla="*/ 10 h 14"/>
                <a:gd name="T28" fmla="*/ 16 w 75"/>
                <a:gd name="T29" fmla="*/ 13 h 14"/>
                <a:gd name="T30" fmla="*/ 24 w 75"/>
                <a:gd name="T31" fmla="*/ 13 h 14"/>
                <a:gd name="T32" fmla="*/ 33 w 75"/>
                <a:gd name="T33" fmla="*/ 14 h 14"/>
                <a:gd name="T34" fmla="*/ 42 w 75"/>
                <a:gd name="T35" fmla="*/ 14 h 14"/>
                <a:gd name="T36" fmla="*/ 53 w 75"/>
                <a:gd name="T37" fmla="*/ 14 h 14"/>
                <a:gd name="T38" fmla="*/ 63 w 75"/>
                <a:gd name="T39" fmla="*/ 14 h 14"/>
                <a:gd name="T40" fmla="*/ 75 w 75"/>
                <a:gd name="T4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14">
                  <a:moveTo>
                    <a:pt x="75" y="13"/>
                  </a:moveTo>
                  <a:lnTo>
                    <a:pt x="73" y="13"/>
                  </a:lnTo>
                  <a:lnTo>
                    <a:pt x="69" y="13"/>
                  </a:lnTo>
                  <a:lnTo>
                    <a:pt x="63" y="12"/>
                  </a:lnTo>
                  <a:lnTo>
                    <a:pt x="54" y="12"/>
                  </a:lnTo>
                  <a:lnTo>
                    <a:pt x="45" y="9"/>
                  </a:lnTo>
                  <a:lnTo>
                    <a:pt x="33" y="7"/>
                  </a:lnTo>
                  <a:lnTo>
                    <a:pt x="20" y="5"/>
                  </a:lnTo>
                  <a:lnTo>
                    <a:pt x="8" y="0"/>
                  </a:lnTo>
                  <a:lnTo>
                    <a:pt x="5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8" y="10"/>
                  </a:lnTo>
                  <a:lnTo>
                    <a:pt x="16" y="13"/>
                  </a:lnTo>
                  <a:lnTo>
                    <a:pt x="24" y="13"/>
                  </a:lnTo>
                  <a:lnTo>
                    <a:pt x="33" y="14"/>
                  </a:lnTo>
                  <a:lnTo>
                    <a:pt x="42" y="14"/>
                  </a:lnTo>
                  <a:lnTo>
                    <a:pt x="53" y="14"/>
                  </a:lnTo>
                  <a:lnTo>
                    <a:pt x="63" y="14"/>
                  </a:lnTo>
                  <a:lnTo>
                    <a:pt x="7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88" y="2717"/>
              <a:ext cx="36" cy="7"/>
            </a:xfrm>
            <a:custGeom>
              <a:avLst/>
              <a:gdLst>
                <a:gd name="T0" fmla="*/ 73 w 73"/>
                <a:gd name="T1" fmla="*/ 12 h 14"/>
                <a:gd name="T2" fmla="*/ 72 w 73"/>
                <a:gd name="T3" fmla="*/ 12 h 14"/>
                <a:gd name="T4" fmla="*/ 67 w 73"/>
                <a:gd name="T5" fmla="*/ 12 h 14"/>
                <a:gd name="T6" fmla="*/ 61 w 73"/>
                <a:gd name="T7" fmla="*/ 11 h 14"/>
                <a:gd name="T8" fmla="*/ 53 w 73"/>
                <a:gd name="T9" fmla="*/ 11 h 14"/>
                <a:gd name="T10" fmla="*/ 43 w 73"/>
                <a:gd name="T11" fmla="*/ 9 h 14"/>
                <a:gd name="T12" fmla="*/ 32 w 73"/>
                <a:gd name="T13" fmla="*/ 6 h 14"/>
                <a:gd name="T14" fmla="*/ 20 w 73"/>
                <a:gd name="T15" fmla="*/ 4 h 14"/>
                <a:gd name="T16" fmla="*/ 7 w 73"/>
                <a:gd name="T17" fmla="*/ 0 h 14"/>
                <a:gd name="T18" fmla="*/ 6 w 73"/>
                <a:gd name="T19" fmla="*/ 2 h 14"/>
                <a:gd name="T20" fmla="*/ 4 w 73"/>
                <a:gd name="T21" fmla="*/ 4 h 14"/>
                <a:gd name="T22" fmla="*/ 2 w 73"/>
                <a:gd name="T23" fmla="*/ 6 h 14"/>
                <a:gd name="T24" fmla="*/ 0 w 73"/>
                <a:gd name="T25" fmla="*/ 9 h 14"/>
                <a:gd name="T26" fmla="*/ 8 w 73"/>
                <a:gd name="T27" fmla="*/ 11 h 14"/>
                <a:gd name="T28" fmla="*/ 16 w 73"/>
                <a:gd name="T29" fmla="*/ 12 h 14"/>
                <a:gd name="T30" fmla="*/ 24 w 73"/>
                <a:gd name="T31" fmla="*/ 13 h 14"/>
                <a:gd name="T32" fmla="*/ 34 w 73"/>
                <a:gd name="T33" fmla="*/ 13 h 14"/>
                <a:gd name="T34" fmla="*/ 43 w 73"/>
                <a:gd name="T35" fmla="*/ 14 h 14"/>
                <a:gd name="T36" fmla="*/ 52 w 73"/>
                <a:gd name="T37" fmla="*/ 13 h 14"/>
                <a:gd name="T38" fmla="*/ 62 w 73"/>
                <a:gd name="T39" fmla="*/ 13 h 14"/>
                <a:gd name="T40" fmla="*/ 73 w 73"/>
                <a:gd name="T4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14">
                  <a:moveTo>
                    <a:pt x="73" y="12"/>
                  </a:moveTo>
                  <a:lnTo>
                    <a:pt x="72" y="12"/>
                  </a:lnTo>
                  <a:lnTo>
                    <a:pt x="67" y="12"/>
                  </a:lnTo>
                  <a:lnTo>
                    <a:pt x="61" y="11"/>
                  </a:lnTo>
                  <a:lnTo>
                    <a:pt x="53" y="11"/>
                  </a:lnTo>
                  <a:lnTo>
                    <a:pt x="43" y="9"/>
                  </a:lnTo>
                  <a:lnTo>
                    <a:pt x="32" y="6"/>
                  </a:lnTo>
                  <a:lnTo>
                    <a:pt x="20" y="4"/>
                  </a:lnTo>
                  <a:lnTo>
                    <a:pt x="7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9"/>
                  </a:lnTo>
                  <a:lnTo>
                    <a:pt x="8" y="11"/>
                  </a:lnTo>
                  <a:lnTo>
                    <a:pt x="16" y="12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3" y="14"/>
                  </a:lnTo>
                  <a:lnTo>
                    <a:pt x="52" y="13"/>
                  </a:lnTo>
                  <a:lnTo>
                    <a:pt x="62" y="13"/>
                  </a:lnTo>
                  <a:lnTo>
                    <a:pt x="7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699" y="2699"/>
              <a:ext cx="36" cy="7"/>
            </a:xfrm>
            <a:custGeom>
              <a:avLst/>
              <a:gdLst>
                <a:gd name="T0" fmla="*/ 73 w 73"/>
                <a:gd name="T1" fmla="*/ 13 h 14"/>
                <a:gd name="T2" fmla="*/ 72 w 73"/>
                <a:gd name="T3" fmla="*/ 13 h 14"/>
                <a:gd name="T4" fmla="*/ 67 w 73"/>
                <a:gd name="T5" fmla="*/ 13 h 14"/>
                <a:gd name="T6" fmla="*/ 61 w 73"/>
                <a:gd name="T7" fmla="*/ 11 h 14"/>
                <a:gd name="T8" fmla="*/ 53 w 73"/>
                <a:gd name="T9" fmla="*/ 11 h 14"/>
                <a:gd name="T10" fmla="*/ 43 w 73"/>
                <a:gd name="T11" fmla="*/ 9 h 14"/>
                <a:gd name="T12" fmla="*/ 32 w 73"/>
                <a:gd name="T13" fmla="*/ 7 h 14"/>
                <a:gd name="T14" fmla="*/ 20 w 73"/>
                <a:gd name="T15" fmla="*/ 5 h 14"/>
                <a:gd name="T16" fmla="*/ 7 w 73"/>
                <a:gd name="T17" fmla="*/ 0 h 14"/>
                <a:gd name="T18" fmla="*/ 6 w 73"/>
                <a:gd name="T19" fmla="*/ 2 h 14"/>
                <a:gd name="T20" fmla="*/ 4 w 73"/>
                <a:gd name="T21" fmla="*/ 5 h 14"/>
                <a:gd name="T22" fmla="*/ 2 w 73"/>
                <a:gd name="T23" fmla="*/ 7 h 14"/>
                <a:gd name="T24" fmla="*/ 0 w 73"/>
                <a:gd name="T25" fmla="*/ 9 h 14"/>
                <a:gd name="T26" fmla="*/ 8 w 73"/>
                <a:gd name="T27" fmla="*/ 10 h 14"/>
                <a:gd name="T28" fmla="*/ 16 w 73"/>
                <a:gd name="T29" fmla="*/ 13 h 14"/>
                <a:gd name="T30" fmla="*/ 24 w 73"/>
                <a:gd name="T31" fmla="*/ 13 h 14"/>
                <a:gd name="T32" fmla="*/ 34 w 73"/>
                <a:gd name="T33" fmla="*/ 14 h 14"/>
                <a:gd name="T34" fmla="*/ 43 w 73"/>
                <a:gd name="T35" fmla="*/ 14 h 14"/>
                <a:gd name="T36" fmla="*/ 52 w 73"/>
                <a:gd name="T37" fmla="*/ 14 h 14"/>
                <a:gd name="T38" fmla="*/ 62 w 73"/>
                <a:gd name="T39" fmla="*/ 14 h 14"/>
                <a:gd name="T40" fmla="*/ 73 w 73"/>
                <a:gd name="T4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14">
                  <a:moveTo>
                    <a:pt x="73" y="13"/>
                  </a:moveTo>
                  <a:lnTo>
                    <a:pt x="72" y="13"/>
                  </a:lnTo>
                  <a:lnTo>
                    <a:pt x="67" y="13"/>
                  </a:lnTo>
                  <a:lnTo>
                    <a:pt x="61" y="11"/>
                  </a:lnTo>
                  <a:lnTo>
                    <a:pt x="53" y="11"/>
                  </a:lnTo>
                  <a:lnTo>
                    <a:pt x="43" y="9"/>
                  </a:lnTo>
                  <a:lnTo>
                    <a:pt x="32" y="7"/>
                  </a:lnTo>
                  <a:lnTo>
                    <a:pt x="20" y="5"/>
                  </a:lnTo>
                  <a:lnTo>
                    <a:pt x="7" y="0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8" y="10"/>
                  </a:lnTo>
                  <a:lnTo>
                    <a:pt x="16" y="13"/>
                  </a:lnTo>
                  <a:lnTo>
                    <a:pt x="24" y="13"/>
                  </a:lnTo>
                  <a:lnTo>
                    <a:pt x="34" y="14"/>
                  </a:lnTo>
                  <a:lnTo>
                    <a:pt x="43" y="14"/>
                  </a:lnTo>
                  <a:lnTo>
                    <a:pt x="52" y="14"/>
                  </a:lnTo>
                  <a:lnTo>
                    <a:pt x="62" y="14"/>
                  </a:lnTo>
                  <a:lnTo>
                    <a:pt x="7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3709" y="2681"/>
              <a:ext cx="38" cy="8"/>
            </a:xfrm>
            <a:custGeom>
              <a:avLst/>
              <a:gdLst>
                <a:gd name="T0" fmla="*/ 75 w 75"/>
                <a:gd name="T1" fmla="*/ 15 h 16"/>
                <a:gd name="T2" fmla="*/ 74 w 75"/>
                <a:gd name="T3" fmla="*/ 15 h 16"/>
                <a:gd name="T4" fmla="*/ 69 w 75"/>
                <a:gd name="T5" fmla="*/ 15 h 16"/>
                <a:gd name="T6" fmla="*/ 62 w 75"/>
                <a:gd name="T7" fmla="*/ 14 h 16"/>
                <a:gd name="T8" fmla="*/ 54 w 75"/>
                <a:gd name="T9" fmla="*/ 13 h 16"/>
                <a:gd name="T10" fmla="*/ 44 w 75"/>
                <a:gd name="T11" fmla="*/ 12 h 16"/>
                <a:gd name="T12" fmla="*/ 31 w 75"/>
                <a:gd name="T13" fmla="*/ 9 h 16"/>
                <a:gd name="T14" fmla="*/ 18 w 75"/>
                <a:gd name="T15" fmla="*/ 5 h 16"/>
                <a:gd name="T16" fmla="*/ 6 w 75"/>
                <a:gd name="T17" fmla="*/ 0 h 16"/>
                <a:gd name="T18" fmla="*/ 5 w 75"/>
                <a:gd name="T19" fmla="*/ 2 h 16"/>
                <a:gd name="T20" fmla="*/ 3 w 75"/>
                <a:gd name="T21" fmla="*/ 5 h 16"/>
                <a:gd name="T22" fmla="*/ 1 w 75"/>
                <a:gd name="T23" fmla="*/ 8 h 16"/>
                <a:gd name="T24" fmla="*/ 0 w 75"/>
                <a:gd name="T25" fmla="*/ 11 h 16"/>
                <a:gd name="T26" fmla="*/ 8 w 75"/>
                <a:gd name="T27" fmla="*/ 13 h 16"/>
                <a:gd name="T28" fmla="*/ 16 w 75"/>
                <a:gd name="T29" fmla="*/ 14 h 16"/>
                <a:gd name="T30" fmla="*/ 24 w 75"/>
                <a:gd name="T31" fmla="*/ 15 h 16"/>
                <a:gd name="T32" fmla="*/ 33 w 75"/>
                <a:gd name="T33" fmla="*/ 16 h 16"/>
                <a:gd name="T34" fmla="*/ 43 w 75"/>
                <a:gd name="T35" fmla="*/ 16 h 16"/>
                <a:gd name="T36" fmla="*/ 53 w 75"/>
                <a:gd name="T37" fmla="*/ 16 h 16"/>
                <a:gd name="T38" fmla="*/ 63 w 75"/>
                <a:gd name="T39" fmla="*/ 16 h 16"/>
                <a:gd name="T40" fmla="*/ 75 w 75"/>
                <a:gd name="T4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16">
                  <a:moveTo>
                    <a:pt x="75" y="15"/>
                  </a:moveTo>
                  <a:lnTo>
                    <a:pt x="74" y="15"/>
                  </a:lnTo>
                  <a:lnTo>
                    <a:pt x="69" y="15"/>
                  </a:lnTo>
                  <a:lnTo>
                    <a:pt x="62" y="14"/>
                  </a:lnTo>
                  <a:lnTo>
                    <a:pt x="54" y="13"/>
                  </a:lnTo>
                  <a:lnTo>
                    <a:pt x="44" y="12"/>
                  </a:lnTo>
                  <a:lnTo>
                    <a:pt x="31" y="9"/>
                  </a:lnTo>
                  <a:lnTo>
                    <a:pt x="18" y="5"/>
                  </a:lnTo>
                  <a:lnTo>
                    <a:pt x="6" y="0"/>
                  </a:lnTo>
                  <a:lnTo>
                    <a:pt x="5" y="2"/>
                  </a:lnTo>
                  <a:lnTo>
                    <a:pt x="3" y="5"/>
                  </a:lnTo>
                  <a:lnTo>
                    <a:pt x="1" y="8"/>
                  </a:lnTo>
                  <a:lnTo>
                    <a:pt x="0" y="11"/>
                  </a:lnTo>
                  <a:lnTo>
                    <a:pt x="8" y="13"/>
                  </a:lnTo>
                  <a:lnTo>
                    <a:pt x="16" y="14"/>
                  </a:lnTo>
                  <a:lnTo>
                    <a:pt x="24" y="15"/>
                  </a:lnTo>
                  <a:lnTo>
                    <a:pt x="33" y="16"/>
                  </a:lnTo>
                  <a:lnTo>
                    <a:pt x="43" y="16"/>
                  </a:lnTo>
                  <a:lnTo>
                    <a:pt x="53" y="16"/>
                  </a:lnTo>
                  <a:lnTo>
                    <a:pt x="63" y="16"/>
                  </a:lnTo>
                  <a:lnTo>
                    <a:pt x="7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3719" y="2663"/>
              <a:ext cx="40" cy="9"/>
            </a:xfrm>
            <a:custGeom>
              <a:avLst/>
              <a:gdLst>
                <a:gd name="T0" fmla="*/ 81 w 81"/>
                <a:gd name="T1" fmla="*/ 18 h 19"/>
                <a:gd name="T2" fmla="*/ 80 w 81"/>
                <a:gd name="T3" fmla="*/ 18 h 19"/>
                <a:gd name="T4" fmla="*/ 74 w 81"/>
                <a:gd name="T5" fmla="*/ 18 h 19"/>
                <a:gd name="T6" fmla="*/ 67 w 81"/>
                <a:gd name="T7" fmla="*/ 16 h 19"/>
                <a:gd name="T8" fmla="*/ 57 w 81"/>
                <a:gd name="T9" fmla="*/ 15 h 19"/>
                <a:gd name="T10" fmla="*/ 45 w 81"/>
                <a:gd name="T11" fmla="*/ 13 h 19"/>
                <a:gd name="T12" fmla="*/ 33 w 81"/>
                <a:gd name="T13" fmla="*/ 11 h 19"/>
                <a:gd name="T14" fmla="*/ 19 w 81"/>
                <a:gd name="T15" fmla="*/ 6 h 19"/>
                <a:gd name="T16" fmla="*/ 5 w 81"/>
                <a:gd name="T17" fmla="*/ 0 h 19"/>
                <a:gd name="T18" fmla="*/ 4 w 81"/>
                <a:gd name="T19" fmla="*/ 3 h 19"/>
                <a:gd name="T20" fmla="*/ 3 w 81"/>
                <a:gd name="T21" fmla="*/ 6 h 19"/>
                <a:gd name="T22" fmla="*/ 2 w 81"/>
                <a:gd name="T23" fmla="*/ 8 h 19"/>
                <a:gd name="T24" fmla="*/ 0 w 81"/>
                <a:gd name="T25" fmla="*/ 12 h 19"/>
                <a:gd name="T26" fmla="*/ 8 w 81"/>
                <a:gd name="T27" fmla="*/ 14 h 19"/>
                <a:gd name="T28" fmla="*/ 17 w 81"/>
                <a:gd name="T29" fmla="*/ 15 h 19"/>
                <a:gd name="T30" fmla="*/ 26 w 81"/>
                <a:gd name="T31" fmla="*/ 18 h 19"/>
                <a:gd name="T32" fmla="*/ 36 w 81"/>
                <a:gd name="T33" fmla="*/ 18 h 19"/>
                <a:gd name="T34" fmla="*/ 46 w 81"/>
                <a:gd name="T35" fmla="*/ 19 h 19"/>
                <a:gd name="T36" fmla="*/ 57 w 81"/>
                <a:gd name="T37" fmla="*/ 19 h 19"/>
                <a:gd name="T38" fmla="*/ 68 w 81"/>
                <a:gd name="T39" fmla="*/ 19 h 19"/>
                <a:gd name="T40" fmla="*/ 81 w 81"/>
                <a:gd name="T4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19">
                  <a:moveTo>
                    <a:pt x="81" y="18"/>
                  </a:moveTo>
                  <a:lnTo>
                    <a:pt x="80" y="18"/>
                  </a:lnTo>
                  <a:lnTo>
                    <a:pt x="74" y="18"/>
                  </a:lnTo>
                  <a:lnTo>
                    <a:pt x="67" y="16"/>
                  </a:lnTo>
                  <a:lnTo>
                    <a:pt x="57" y="15"/>
                  </a:lnTo>
                  <a:lnTo>
                    <a:pt x="45" y="13"/>
                  </a:lnTo>
                  <a:lnTo>
                    <a:pt x="33" y="11"/>
                  </a:lnTo>
                  <a:lnTo>
                    <a:pt x="19" y="6"/>
                  </a:lnTo>
                  <a:lnTo>
                    <a:pt x="5" y="0"/>
                  </a:lnTo>
                  <a:lnTo>
                    <a:pt x="4" y="3"/>
                  </a:lnTo>
                  <a:lnTo>
                    <a:pt x="3" y="6"/>
                  </a:lnTo>
                  <a:lnTo>
                    <a:pt x="2" y="8"/>
                  </a:lnTo>
                  <a:lnTo>
                    <a:pt x="0" y="12"/>
                  </a:lnTo>
                  <a:lnTo>
                    <a:pt x="8" y="14"/>
                  </a:lnTo>
                  <a:lnTo>
                    <a:pt x="17" y="15"/>
                  </a:lnTo>
                  <a:lnTo>
                    <a:pt x="26" y="18"/>
                  </a:lnTo>
                  <a:lnTo>
                    <a:pt x="36" y="18"/>
                  </a:lnTo>
                  <a:lnTo>
                    <a:pt x="46" y="19"/>
                  </a:lnTo>
                  <a:lnTo>
                    <a:pt x="57" y="19"/>
                  </a:lnTo>
                  <a:lnTo>
                    <a:pt x="68" y="19"/>
                  </a:lnTo>
                  <a:lnTo>
                    <a:pt x="8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727" y="2644"/>
              <a:ext cx="44" cy="11"/>
            </a:xfrm>
            <a:custGeom>
              <a:avLst/>
              <a:gdLst>
                <a:gd name="T0" fmla="*/ 87 w 87"/>
                <a:gd name="T1" fmla="*/ 21 h 23"/>
                <a:gd name="T2" fmla="*/ 85 w 87"/>
                <a:gd name="T3" fmla="*/ 21 h 23"/>
                <a:gd name="T4" fmla="*/ 80 w 87"/>
                <a:gd name="T5" fmla="*/ 21 h 23"/>
                <a:gd name="T6" fmla="*/ 71 w 87"/>
                <a:gd name="T7" fmla="*/ 20 h 23"/>
                <a:gd name="T8" fmla="*/ 61 w 87"/>
                <a:gd name="T9" fmla="*/ 19 h 23"/>
                <a:gd name="T10" fmla="*/ 48 w 87"/>
                <a:gd name="T11" fmla="*/ 16 h 23"/>
                <a:gd name="T12" fmla="*/ 34 w 87"/>
                <a:gd name="T13" fmla="*/ 12 h 23"/>
                <a:gd name="T14" fmla="*/ 19 w 87"/>
                <a:gd name="T15" fmla="*/ 7 h 23"/>
                <a:gd name="T16" fmla="*/ 4 w 87"/>
                <a:gd name="T17" fmla="*/ 0 h 23"/>
                <a:gd name="T18" fmla="*/ 3 w 87"/>
                <a:gd name="T19" fmla="*/ 3 h 23"/>
                <a:gd name="T20" fmla="*/ 2 w 87"/>
                <a:gd name="T21" fmla="*/ 6 h 23"/>
                <a:gd name="T22" fmla="*/ 1 w 87"/>
                <a:gd name="T23" fmla="*/ 8 h 23"/>
                <a:gd name="T24" fmla="*/ 0 w 87"/>
                <a:gd name="T25" fmla="*/ 12 h 23"/>
                <a:gd name="T26" fmla="*/ 8 w 87"/>
                <a:gd name="T27" fmla="*/ 15 h 23"/>
                <a:gd name="T28" fmla="*/ 17 w 87"/>
                <a:gd name="T29" fmla="*/ 18 h 23"/>
                <a:gd name="T30" fmla="*/ 27 w 87"/>
                <a:gd name="T31" fmla="*/ 20 h 23"/>
                <a:gd name="T32" fmla="*/ 38 w 87"/>
                <a:gd name="T33" fmla="*/ 21 h 23"/>
                <a:gd name="T34" fmla="*/ 49 w 87"/>
                <a:gd name="T35" fmla="*/ 22 h 23"/>
                <a:gd name="T36" fmla="*/ 61 w 87"/>
                <a:gd name="T37" fmla="*/ 23 h 23"/>
                <a:gd name="T38" fmla="*/ 73 w 87"/>
                <a:gd name="T39" fmla="*/ 22 h 23"/>
                <a:gd name="T40" fmla="*/ 87 w 87"/>
                <a:gd name="T41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23">
                  <a:moveTo>
                    <a:pt x="87" y="21"/>
                  </a:moveTo>
                  <a:lnTo>
                    <a:pt x="85" y="21"/>
                  </a:lnTo>
                  <a:lnTo>
                    <a:pt x="80" y="21"/>
                  </a:lnTo>
                  <a:lnTo>
                    <a:pt x="71" y="20"/>
                  </a:lnTo>
                  <a:lnTo>
                    <a:pt x="61" y="19"/>
                  </a:lnTo>
                  <a:lnTo>
                    <a:pt x="48" y="16"/>
                  </a:lnTo>
                  <a:lnTo>
                    <a:pt x="34" y="12"/>
                  </a:lnTo>
                  <a:lnTo>
                    <a:pt x="19" y="7"/>
                  </a:lnTo>
                  <a:lnTo>
                    <a:pt x="4" y="0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8" y="15"/>
                  </a:lnTo>
                  <a:lnTo>
                    <a:pt x="17" y="18"/>
                  </a:lnTo>
                  <a:lnTo>
                    <a:pt x="27" y="20"/>
                  </a:lnTo>
                  <a:lnTo>
                    <a:pt x="38" y="21"/>
                  </a:lnTo>
                  <a:lnTo>
                    <a:pt x="49" y="22"/>
                  </a:lnTo>
                  <a:lnTo>
                    <a:pt x="61" y="23"/>
                  </a:lnTo>
                  <a:lnTo>
                    <a:pt x="73" y="22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3784" y="2541"/>
              <a:ext cx="74" cy="15"/>
            </a:xfrm>
            <a:custGeom>
              <a:avLst/>
              <a:gdLst>
                <a:gd name="T0" fmla="*/ 147 w 147"/>
                <a:gd name="T1" fmla="*/ 13 h 30"/>
                <a:gd name="T2" fmla="*/ 144 w 147"/>
                <a:gd name="T3" fmla="*/ 14 h 30"/>
                <a:gd name="T4" fmla="*/ 134 w 147"/>
                <a:gd name="T5" fmla="*/ 15 h 30"/>
                <a:gd name="T6" fmla="*/ 119 w 147"/>
                <a:gd name="T7" fmla="*/ 18 h 30"/>
                <a:gd name="T8" fmla="*/ 101 w 147"/>
                <a:gd name="T9" fmla="*/ 19 h 30"/>
                <a:gd name="T10" fmla="*/ 80 w 147"/>
                <a:gd name="T11" fmla="*/ 18 h 30"/>
                <a:gd name="T12" fmla="*/ 56 w 147"/>
                <a:gd name="T13" fmla="*/ 15 h 30"/>
                <a:gd name="T14" fmla="*/ 32 w 147"/>
                <a:gd name="T15" fmla="*/ 9 h 30"/>
                <a:gd name="T16" fmla="*/ 7 w 147"/>
                <a:gd name="T17" fmla="*/ 0 h 30"/>
                <a:gd name="T18" fmla="*/ 5 w 147"/>
                <a:gd name="T19" fmla="*/ 5 h 30"/>
                <a:gd name="T20" fmla="*/ 3 w 147"/>
                <a:gd name="T21" fmla="*/ 9 h 30"/>
                <a:gd name="T22" fmla="*/ 2 w 147"/>
                <a:gd name="T23" fmla="*/ 14 h 30"/>
                <a:gd name="T24" fmla="*/ 0 w 147"/>
                <a:gd name="T25" fmla="*/ 19 h 30"/>
                <a:gd name="T26" fmla="*/ 12 w 147"/>
                <a:gd name="T27" fmla="*/ 23 h 30"/>
                <a:gd name="T28" fmla="*/ 26 w 147"/>
                <a:gd name="T29" fmla="*/ 27 h 30"/>
                <a:gd name="T30" fmla="*/ 42 w 147"/>
                <a:gd name="T31" fmla="*/ 29 h 30"/>
                <a:gd name="T32" fmla="*/ 60 w 147"/>
                <a:gd name="T33" fmla="*/ 30 h 30"/>
                <a:gd name="T34" fmla="*/ 79 w 147"/>
                <a:gd name="T35" fmla="*/ 29 h 30"/>
                <a:gd name="T36" fmla="*/ 100 w 147"/>
                <a:gd name="T37" fmla="*/ 27 h 30"/>
                <a:gd name="T38" fmla="*/ 123 w 147"/>
                <a:gd name="T39" fmla="*/ 21 h 30"/>
                <a:gd name="T40" fmla="*/ 147 w 147"/>
                <a:gd name="T41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7" h="30">
                  <a:moveTo>
                    <a:pt x="147" y="13"/>
                  </a:moveTo>
                  <a:lnTo>
                    <a:pt x="144" y="14"/>
                  </a:lnTo>
                  <a:lnTo>
                    <a:pt x="134" y="15"/>
                  </a:lnTo>
                  <a:lnTo>
                    <a:pt x="119" y="18"/>
                  </a:lnTo>
                  <a:lnTo>
                    <a:pt x="101" y="19"/>
                  </a:lnTo>
                  <a:lnTo>
                    <a:pt x="80" y="18"/>
                  </a:lnTo>
                  <a:lnTo>
                    <a:pt x="56" y="15"/>
                  </a:lnTo>
                  <a:lnTo>
                    <a:pt x="32" y="9"/>
                  </a:lnTo>
                  <a:lnTo>
                    <a:pt x="7" y="0"/>
                  </a:lnTo>
                  <a:lnTo>
                    <a:pt x="5" y="5"/>
                  </a:lnTo>
                  <a:lnTo>
                    <a:pt x="3" y="9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12" y="23"/>
                  </a:lnTo>
                  <a:lnTo>
                    <a:pt x="26" y="27"/>
                  </a:lnTo>
                  <a:lnTo>
                    <a:pt x="42" y="29"/>
                  </a:lnTo>
                  <a:lnTo>
                    <a:pt x="60" y="30"/>
                  </a:lnTo>
                  <a:lnTo>
                    <a:pt x="79" y="29"/>
                  </a:lnTo>
                  <a:lnTo>
                    <a:pt x="100" y="27"/>
                  </a:lnTo>
                  <a:lnTo>
                    <a:pt x="123" y="21"/>
                  </a:lnTo>
                  <a:lnTo>
                    <a:pt x="14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3790" y="2522"/>
              <a:ext cx="65" cy="11"/>
            </a:xfrm>
            <a:custGeom>
              <a:avLst/>
              <a:gdLst>
                <a:gd name="T0" fmla="*/ 132 w 132"/>
                <a:gd name="T1" fmla="*/ 1 h 23"/>
                <a:gd name="T2" fmla="*/ 128 w 132"/>
                <a:gd name="T3" fmla="*/ 3 h 23"/>
                <a:gd name="T4" fmla="*/ 120 w 132"/>
                <a:gd name="T5" fmla="*/ 4 h 23"/>
                <a:gd name="T6" fmla="*/ 107 w 132"/>
                <a:gd name="T7" fmla="*/ 6 h 23"/>
                <a:gd name="T8" fmla="*/ 91 w 132"/>
                <a:gd name="T9" fmla="*/ 8 h 23"/>
                <a:gd name="T10" fmla="*/ 73 w 132"/>
                <a:gd name="T11" fmla="*/ 10 h 23"/>
                <a:gd name="T12" fmla="*/ 51 w 132"/>
                <a:gd name="T13" fmla="*/ 10 h 23"/>
                <a:gd name="T14" fmla="*/ 28 w 132"/>
                <a:gd name="T15" fmla="*/ 6 h 23"/>
                <a:gd name="T16" fmla="*/ 5 w 132"/>
                <a:gd name="T17" fmla="*/ 0 h 23"/>
                <a:gd name="T18" fmla="*/ 4 w 132"/>
                <a:gd name="T19" fmla="*/ 5 h 23"/>
                <a:gd name="T20" fmla="*/ 2 w 132"/>
                <a:gd name="T21" fmla="*/ 10 h 23"/>
                <a:gd name="T22" fmla="*/ 1 w 132"/>
                <a:gd name="T23" fmla="*/ 14 h 23"/>
                <a:gd name="T24" fmla="*/ 0 w 132"/>
                <a:gd name="T25" fmla="*/ 19 h 23"/>
                <a:gd name="T26" fmla="*/ 13 w 132"/>
                <a:gd name="T27" fmla="*/ 21 h 23"/>
                <a:gd name="T28" fmla="*/ 26 w 132"/>
                <a:gd name="T29" fmla="*/ 23 h 23"/>
                <a:gd name="T30" fmla="*/ 40 w 132"/>
                <a:gd name="T31" fmla="*/ 23 h 23"/>
                <a:gd name="T32" fmla="*/ 57 w 132"/>
                <a:gd name="T33" fmla="*/ 22 h 23"/>
                <a:gd name="T34" fmla="*/ 74 w 132"/>
                <a:gd name="T35" fmla="*/ 20 h 23"/>
                <a:gd name="T36" fmla="*/ 91 w 132"/>
                <a:gd name="T37" fmla="*/ 16 h 23"/>
                <a:gd name="T38" fmla="*/ 111 w 132"/>
                <a:gd name="T39" fmla="*/ 10 h 23"/>
                <a:gd name="T40" fmla="*/ 132 w 132"/>
                <a:gd name="T4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23">
                  <a:moveTo>
                    <a:pt x="132" y="1"/>
                  </a:moveTo>
                  <a:lnTo>
                    <a:pt x="128" y="3"/>
                  </a:lnTo>
                  <a:lnTo>
                    <a:pt x="120" y="4"/>
                  </a:lnTo>
                  <a:lnTo>
                    <a:pt x="107" y="6"/>
                  </a:lnTo>
                  <a:lnTo>
                    <a:pt x="91" y="8"/>
                  </a:lnTo>
                  <a:lnTo>
                    <a:pt x="73" y="10"/>
                  </a:lnTo>
                  <a:lnTo>
                    <a:pt x="51" y="10"/>
                  </a:lnTo>
                  <a:lnTo>
                    <a:pt x="28" y="6"/>
                  </a:lnTo>
                  <a:lnTo>
                    <a:pt x="5" y="0"/>
                  </a:lnTo>
                  <a:lnTo>
                    <a:pt x="4" y="5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3" y="21"/>
                  </a:lnTo>
                  <a:lnTo>
                    <a:pt x="26" y="23"/>
                  </a:lnTo>
                  <a:lnTo>
                    <a:pt x="40" y="23"/>
                  </a:lnTo>
                  <a:lnTo>
                    <a:pt x="57" y="22"/>
                  </a:lnTo>
                  <a:lnTo>
                    <a:pt x="74" y="20"/>
                  </a:lnTo>
                  <a:lnTo>
                    <a:pt x="91" y="16"/>
                  </a:lnTo>
                  <a:lnTo>
                    <a:pt x="111" y="10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3794" y="2502"/>
              <a:ext cx="59" cy="14"/>
            </a:xfrm>
            <a:custGeom>
              <a:avLst/>
              <a:gdLst>
                <a:gd name="T0" fmla="*/ 119 w 119"/>
                <a:gd name="T1" fmla="*/ 0 h 28"/>
                <a:gd name="T2" fmla="*/ 117 w 119"/>
                <a:gd name="T3" fmla="*/ 1 h 28"/>
                <a:gd name="T4" fmla="*/ 110 w 119"/>
                <a:gd name="T5" fmla="*/ 4 h 28"/>
                <a:gd name="T6" fmla="*/ 98 w 119"/>
                <a:gd name="T7" fmla="*/ 6 h 28"/>
                <a:gd name="T8" fmla="*/ 84 w 119"/>
                <a:gd name="T9" fmla="*/ 9 h 28"/>
                <a:gd name="T10" fmla="*/ 66 w 119"/>
                <a:gd name="T11" fmla="*/ 12 h 28"/>
                <a:gd name="T12" fmla="*/ 47 w 119"/>
                <a:gd name="T13" fmla="*/ 13 h 28"/>
                <a:gd name="T14" fmla="*/ 26 w 119"/>
                <a:gd name="T15" fmla="*/ 13 h 28"/>
                <a:gd name="T16" fmla="*/ 4 w 119"/>
                <a:gd name="T17" fmla="*/ 9 h 28"/>
                <a:gd name="T18" fmla="*/ 3 w 119"/>
                <a:gd name="T19" fmla="*/ 14 h 28"/>
                <a:gd name="T20" fmla="*/ 3 w 119"/>
                <a:gd name="T21" fmla="*/ 17 h 28"/>
                <a:gd name="T22" fmla="*/ 1 w 119"/>
                <a:gd name="T23" fmla="*/ 22 h 28"/>
                <a:gd name="T24" fmla="*/ 0 w 119"/>
                <a:gd name="T25" fmla="*/ 27 h 28"/>
                <a:gd name="T26" fmla="*/ 12 w 119"/>
                <a:gd name="T27" fmla="*/ 28 h 28"/>
                <a:gd name="T28" fmla="*/ 26 w 119"/>
                <a:gd name="T29" fmla="*/ 28 h 28"/>
                <a:gd name="T30" fmla="*/ 38 w 119"/>
                <a:gd name="T31" fmla="*/ 27 h 28"/>
                <a:gd name="T32" fmla="*/ 53 w 119"/>
                <a:gd name="T33" fmla="*/ 24 h 28"/>
                <a:gd name="T34" fmla="*/ 68 w 119"/>
                <a:gd name="T35" fmla="*/ 21 h 28"/>
                <a:gd name="T36" fmla="*/ 84 w 119"/>
                <a:gd name="T37" fmla="*/ 15 h 28"/>
                <a:gd name="T38" fmla="*/ 102 w 119"/>
                <a:gd name="T39" fmla="*/ 8 h 28"/>
                <a:gd name="T40" fmla="*/ 119 w 119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" h="28">
                  <a:moveTo>
                    <a:pt x="119" y="0"/>
                  </a:moveTo>
                  <a:lnTo>
                    <a:pt x="117" y="1"/>
                  </a:lnTo>
                  <a:lnTo>
                    <a:pt x="110" y="4"/>
                  </a:lnTo>
                  <a:lnTo>
                    <a:pt x="98" y="6"/>
                  </a:lnTo>
                  <a:lnTo>
                    <a:pt x="84" y="9"/>
                  </a:lnTo>
                  <a:lnTo>
                    <a:pt x="66" y="12"/>
                  </a:lnTo>
                  <a:lnTo>
                    <a:pt x="47" y="13"/>
                  </a:lnTo>
                  <a:lnTo>
                    <a:pt x="26" y="13"/>
                  </a:lnTo>
                  <a:lnTo>
                    <a:pt x="4" y="9"/>
                  </a:lnTo>
                  <a:lnTo>
                    <a:pt x="3" y="14"/>
                  </a:lnTo>
                  <a:lnTo>
                    <a:pt x="3" y="17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2" y="28"/>
                  </a:lnTo>
                  <a:lnTo>
                    <a:pt x="26" y="28"/>
                  </a:lnTo>
                  <a:lnTo>
                    <a:pt x="38" y="27"/>
                  </a:lnTo>
                  <a:lnTo>
                    <a:pt x="53" y="24"/>
                  </a:lnTo>
                  <a:lnTo>
                    <a:pt x="68" y="21"/>
                  </a:lnTo>
                  <a:lnTo>
                    <a:pt x="84" y="15"/>
                  </a:lnTo>
                  <a:lnTo>
                    <a:pt x="102" y="8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797" y="2483"/>
              <a:ext cx="54" cy="16"/>
            </a:xfrm>
            <a:custGeom>
              <a:avLst/>
              <a:gdLst>
                <a:gd name="T0" fmla="*/ 108 w 108"/>
                <a:gd name="T1" fmla="*/ 0 h 32"/>
                <a:gd name="T2" fmla="*/ 106 w 108"/>
                <a:gd name="T3" fmla="*/ 1 h 32"/>
                <a:gd name="T4" fmla="*/ 99 w 108"/>
                <a:gd name="T5" fmla="*/ 3 h 32"/>
                <a:gd name="T6" fmla="*/ 89 w 108"/>
                <a:gd name="T7" fmla="*/ 6 h 32"/>
                <a:gd name="T8" fmla="*/ 76 w 108"/>
                <a:gd name="T9" fmla="*/ 9 h 32"/>
                <a:gd name="T10" fmla="*/ 60 w 108"/>
                <a:gd name="T11" fmla="*/ 13 h 32"/>
                <a:gd name="T12" fmla="*/ 42 w 108"/>
                <a:gd name="T13" fmla="*/ 15 h 32"/>
                <a:gd name="T14" fmla="*/ 22 w 108"/>
                <a:gd name="T15" fmla="*/ 16 h 32"/>
                <a:gd name="T16" fmla="*/ 1 w 108"/>
                <a:gd name="T17" fmla="*/ 15 h 32"/>
                <a:gd name="T18" fmla="*/ 1 w 108"/>
                <a:gd name="T19" fmla="*/ 20 h 32"/>
                <a:gd name="T20" fmla="*/ 1 w 108"/>
                <a:gd name="T21" fmla="*/ 23 h 32"/>
                <a:gd name="T22" fmla="*/ 0 w 108"/>
                <a:gd name="T23" fmla="*/ 28 h 32"/>
                <a:gd name="T24" fmla="*/ 0 w 108"/>
                <a:gd name="T25" fmla="*/ 32 h 32"/>
                <a:gd name="T26" fmla="*/ 12 w 108"/>
                <a:gd name="T27" fmla="*/ 32 h 32"/>
                <a:gd name="T28" fmla="*/ 23 w 108"/>
                <a:gd name="T29" fmla="*/ 31 h 32"/>
                <a:gd name="T30" fmla="*/ 36 w 108"/>
                <a:gd name="T31" fmla="*/ 29 h 32"/>
                <a:gd name="T32" fmla="*/ 49 w 108"/>
                <a:gd name="T33" fmla="*/ 25 h 32"/>
                <a:gd name="T34" fmla="*/ 62 w 108"/>
                <a:gd name="T35" fmla="*/ 21 h 32"/>
                <a:gd name="T36" fmla="*/ 77 w 108"/>
                <a:gd name="T37" fmla="*/ 15 h 32"/>
                <a:gd name="T38" fmla="*/ 92 w 108"/>
                <a:gd name="T39" fmla="*/ 8 h 32"/>
                <a:gd name="T40" fmla="*/ 108 w 108"/>
                <a:gd name="T4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106" y="1"/>
                  </a:lnTo>
                  <a:lnTo>
                    <a:pt x="99" y="3"/>
                  </a:lnTo>
                  <a:lnTo>
                    <a:pt x="89" y="6"/>
                  </a:lnTo>
                  <a:lnTo>
                    <a:pt x="76" y="9"/>
                  </a:lnTo>
                  <a:lnTo>
                    <a:pt x="60" y="13"/>
                  </a:lnTo>
                  <a:lnTo>
                    <a:pt x="42" y="15"/>
                  </a:lnTo>
                  <a:lnTo>
                    <a:pt x="22" y="16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12" y="32"/>
                  </a:lnTo>
                  <a:lnTo>
                    <a:pt x="23" y="31"/>
                  </a:lnTo>
                  <a:lnTo>
                    <a:pt x="36" y="29"/>
                  </a:lnTo>
                  <a:lnTo>
                    <a:pt x="49" y="25"/>
                  </a:lnTo>
                  <a:lnTo>
                    <a:pt x="62" y="21"/>
                  </a:lnTo>
                  <a:lnTo>
                    <a:pt x="77" y="15"/>
                  </a:lnTo>
                  <a:lnTo>
                    <a:pt x="92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3799" y="2462"/>
              <a:ext cx="50" cy="19"/>
            </a:xfrm>
            <a:custGeom>
              <a:avLst/>
              <a:gdLst>
                <a:gd name="T0" fmla="*/ 0 w 100"/>
                <a:gd name="T1" fmla="*/ 22 h 37"/>
                <a:gd name="T2" fmla="*/ 0 w 100"/>
                <a:gd name="T3" fmla="*/ 25 h 37"/>
                <a:gd name="T4" fmla="*/ 0 w 100"/>
                <a:gd name="T5" fmla="*/ 29 h 37"/>
                <a:gd name="T6" fmla="*/ 0 w 100"/>
                <a:gd name="T7" fmla="*/ 33 h 37"/>
                <a:gd name="T8" fmla="*/ 0 w 100"/>
                <a:gd name="T9" fmla="*/ 37 h 37"/>
                <a:gd name="T10" fmla="*/ 10 w 100"/>
                <a:gd name="T11" fmla="*/ 35 h 37"/>
                <a:gd name="T12" fmla="*/ 21 w 100"/>
                <a:gd name="T13" fmla="*/ 33 h 37"/>
                <a:gd name="T14" fmla="*/ 33 w 100"/>
                <a:gd name="T15" fmla="*/ 31 h 37"/>
                <a:gd name="T16" fmla="*/ 46 w 100"/>
                <a:gd name="T17" fmla="*/ 26 h 37"/>
                <a:gd name="T18" fmla="*/ 58 w 100"/>
                <a:gd name="T19" fmla="*/ 22 h 37"/>
                <a:gd name="T20" fmla="*/ 71 w 100"/>
                <a:gd name="T21" fmla="*/ 16 h 37"/>
                <a:gd name="T22" fmla="*/ 85 w 100"/>
                <a:gd name="T23" fmla="*/ 9 h 37"/>
                <a:gd name="T24" fmla="*/ 100 w 100"/>
                <a:gd name="T25" fmla="*/ 0 h 37"/>
                <a:gd name="T26" fmla="*/ 98 w 100"/>
                <a:gd name="T27" fmla="*/ 1 h 37"/>
                <a:gd name="T28" fmla="*/ 92 w 100"/>
                <a:gd name="T29" fmla="*/ 3 h 37"/>
                <a:gd name="T30" fmla="*/ 83 w 100"/>
                <a:gd name="T31" fmla="*/ 7 h 37"/>
                <a:gd name="T32" fmla="*/ 70 w 100"/>
                <a:gd name="T33" fmla="*/ 10 h 37"/>
                <a:gd name="T34" fmla="*/ 55 w 100"/>
                <a:gd name="T35" fmla="*/ 15 h 37"/>
                <a:gd name="T36" fmla="*/ 38 w 100"/>
                <a:gd name="T37" fmla="*/ 18 h 37"/>
                <a:gd name="T38" fmla="*/ 19 w 100"/>
                <a:gd name="T39" fmla="*/ 20 h 37"/>
                <a:gd name="T40" fmla="*/ 0 w 100"/>
                <a:gd name="T41" fmla="*/ 2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37">
                  <a:moveTo>
                    <a:pt x="0" y="22"/>
                  </a:moveTo>
                  <a:lnTo>
                    <a:pt x="0" y="25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10" y="35"/>
                  </a:lnTo>
                  <a:lnTo>
                    <a:pt x="21" y="33"/>
                  </a:lnTo>
                  <a:lnTo>
                    <a:pt x="33" y="31"/>
                  </a:lnTo>
                  <a:lnTo>
                    <a:pt x="46" y="26"/>
                  </a:lnTo>
                  <a:lnTo>
                    <a:pt x="58" y="22"/>
                  </a:lnTo>
                  <a:lnTo>
                    <a:pt x="71" y="16"/>
                  </a:lnTo>
                  <a:lnTo>
                    <a:pt x="85" y="9"/>
                  </a:lnTo>
                  <a:lnTo>
                    <a:pt x="100" y="0"/>
                  </a:lnTo>
                  <a:lnTo>
                    <a:pt x="98" y="1"/>
                  </a:lnTo>
                  <a:lnTo>
                    <a:pt x="92" y="3"/>
                  </a:lnTo>
                  <a:lnTo>
                    <a:pt x="83" y="7"/>
                  </a:lnTo>
                  <a:lnTo>
                    <a:pt x="70" y="10"/>
                  </a:lnTo>
                  <a:lnTo>
                    <a:pt x="55" y="15"/>
                  </a:lnTo>
                  <a:lnTo>
                    <a:pt x="38" y="18"/>
                  </a:lnTo>
                  <a:lnTo>
                    <a:pt x="19" y="2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799" y="2442"/>
              <a:ext cx="48" cy="22"/>
            </a:xfrm>
            <a:custGeom>
              <a:avLst/>
              <a:gdLst>
                <a:gd name="T0" fmla="*/ 0 w 95"/>
                <a:gd name="T1" fmla="*/ 27 h 43"/>
                <a:gd name="T2" fmla="*/ 0 w 95"/>
                <a:gd name="T3" fmla="*/ 32 h 43"/>
                <a:gd name="T4" fmla="*/ 1 w 95"/>
                <a:gd name="T5" fmla="*/ 35 h 43"/>
                <a:gd name="T6" fmla="*/ 1 w 95"/>
                <a:gd name="T7" fmla="*/ 38 h 43"/>
                <a:gd name="T8" fmla="*/ 1 w 95"/>
                <a:gd name="T9" fmla="*/ 43 h 43"/>
                <a:gd name="T10" fmla="*/ 11 w 95"/>
                <a:gd name="T11" fmla="*/ 41 h 43"/>
                <a:gd name="T12" fmla="*/ 21 w 95"/>
                <a:gd name="T13" fmla="*/ 38 h 43"/>
                <a:gd name="T14" fmla="*/ 33 w 95"/>
                <a:gd name="T15" fmla="*/ 35 h 43"/>
                <a:gd name="T16" fmla="*/ 45 w 95"/>
                <a:gd name="T17" fmla="*/ 30 h 43"/>
                <a:gd name="T18" fmla="*/ 56 w 95"/>
                <a:gd name="T19" fmla="*/ 25 h 43"/>
                <a:gd name="T20" fmla="*/ 69 w 95"/>
                <a:gd name="T21" fmla="*/ 18 h 43"/>
                <a:gd name="T22" fmla="*/ 83 w 95"/>
                <a:gd name="T23" fmla="*/ 10 h 43"/>
                <a:gd name="T24" fmla="*/ 95 w 95"/>
                <a:gd name="T25" fmla="*/ 0 h 43"/>
                <a:gd name="T26" fmla="*/ 93 w 95"/>
                <a:gd name="T27" fmla="*/ 2 h 43"/>
                <a:gd name="T28" fmla="*/ 88 w 95"/>
                <a:gd name="T29" fmla="*/ 4 h 43"/>
                <a:gd name="T30" fmla="*/ 79 w 95"/>
                <a:gd name="T31" fmla="*/ 9 h 43"/>
                <a:gd name="T32" fmla="*/ 68 w 95"/>
                <a:gd name="T33" fmla="*/ 13 h 43"/>
                <a:gd name="T34" fmla="*/ 53 w 95"/>
                <a:gd name="T35" fmla="*/ 18 h 43"/>
                <a:gd name="T36" fmla="*/ 36 w 95"/>
                <a:gd name="T37" fmla="*/ 22 h 43"/>
                <a:gd name="T38" fmla="*/ 19 w 95"/>
                <a:gd name="T39" fmla="*/ 25 h 43"/>
                <a:gd name="T40" fmla="*/ 0 w 95"/>
                <a:gd name="T41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43">
                  <a:moveTo>
                    <a:pt x="0" y="27"/>
                  </a:moveTo>
                  <a:lnTo>
                    <a:pt x="0" y="32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1" y="41"/>
                  </a:lnTo>
                  <a:lnTo>
                    <a:pt x="21" y="38"/>
                  </a:lnTo>
                  <a:lnTo>
                    <a:pt x="33" y="35"/>
                  </a:lnTo>
                  <a:lnTo>
                    <a:pt x="45" y="30"/>
                  </a:lnTo>
                  <a:lnTo>
                    <a:pt x="56" y="25"/>
                  </a:lnTo>
                  <a:lnTo>
                    <a:pt x="69" y="18"/>
                  </a:lnTo>
                  <a:lnTo>
                    <a:pt x="83" y="10"/>
                  </a:lnTo>
                  <a:lnTo>
                    <a:pt x="95" y="0"/>
                  </a:lnTo>
                  <a:lnTo>
                    <a:pt x="93" y="2"/>
                  </a:lnTo>
                  <a:lnTo>
                    <a:pt x="88" y="4"/>
                  </a:lnTo>
                  <a:lnTo>
                    <a:pt x="79" y="9"/>
                  </a:lnTo>
                  <a:lnTo>
                    <a:pt x="68" y="13"/>
                  </a:lnTo>
                  <a:lnTo>
                    <a:pt x="53" y="18"/>
                  </a:lnTo>
                  <a:lnTo>
                    <a:pt x="36" y="22"/>
                  </a:lnTo>
                  <a:lnTo>
                    <a:pt x="19" y="25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798" y="2423"/>
              <a:ext cx="46" cy="23"/>
            </a:xfrm>
            <a:custGeom>
              <a:avLst/>
              <a:gdLst>
                <a:gd name="T0" fmla="*/ 0 w 94"/>
                <a:gd name="T1" fmla="*/ 31 h 48"/>
                <a:gd name="T2" fmla="*/ 0 w 94"/>
                <a:gd name="T3" fmla="*/ 35 h 48"/>
                <a:gd name="T4" fmla="*/ 1 w 94"/>
                <a:gd name="T5" fmla="*/ 39 h 48"/>
                <a:gd name="T6" fmla="*/ 1 w 94"/>
                <a:gd name="T7" fmla="*/ 43 h 48"/>
                <a:gd name="T8" fmla="*/ 1 w 94"/>
                <a:gd name="T9" fmla="*/ 48 h 48"/>
                <a:gd name="T10" fmla="*/ 12 w 94"/>
                <a:gd name="T11" fmla="*/ 45 h 48"/>
                <a:gd name="T12" fmla="*/ 22 w 94"/>
                <a:gd name="T13" fmla="*/ 42 h 48"/>
                <a:gd name="T14" fmla="*/ 34 w 94"/>
                <a:gd name="T15" fmla="*/ 37 h 48"/>
                <a:gd name="T16" fmla="*/ 45 w 94"/>
                <a:gd name="T17" fmla="*/ 33 h 48"/>
                <a:gd name="T18" fmla="*/ 57 w 94"/>
                <a:gd name="T19" fmla="*/ 26 h 48"/>
                <a:gd name="T20" fmla="*/ 69 w 94"/>
                <a:gd name="T21" fmla="*/ 19 h 48"/>
                <a:gd name="T22" fmla="*/ 81 w 94"/>
                <a:gd name="T23" fmla="*/ 10 h 48"/>
                <a:gd name="T24" fmla="*/ 94 w 94"/>
                <a:gd name="T25" fmla="*/ 0 h 48"/>
                <a:gd name="T26" fmla="*/ 91 w 94"/>
                <a:gd name="T27" fmla="*/ 1 h 48"/>
                <a:gd name="T28" fmla="*/ 87 w 94"/>
                <a:gd name="T29" fmla="*/ 5 h 48"/>
                <a:gd name="T30" fmla="*/ 78 w 94"/>
                <a:gd name="T31" fmla="*/ 8 h 48"/>
                <a:gd name="T32" fmla="*/ 66 w 94"/>
                <a:gd name="T33" fmla="*/ 14 h 48"/>
                <a:gd name="T34" fmla="*/ 52 w 94"/>
                <a:gd name="T35" fmla="*/ 19 h 48"/>
                <a:gd name="T36" fmla="*/ 37 w 94"/>
                <a:gd name="T37" fmla="*/ 24 h 48"/>
                <a:gd name="T38" fmla="*/ 19 w 94"/>
                <a:gd name="T39" fmla="*/ 28 h 48"/>
                <a:gd name="T40" fmla="*/ 0 w 94"/>
                <a:gd name="T41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48">
                  <a:moveTo>
                    <a:pt x="0" y="31"/>
                  </a:moveTo>
                  <a:lnTo>
                    <a:pt x="0" y="35"/>
                  </a:lnTo>
                  <a:lnTo>
                    <a:pt x="1" y="39"/>
                  </a:lnTo>
                  <a:lnTo>
                    <a:pt x="1" y="43"/>
                  </a:lnTo>
                  <a:lnTo>
                    <a:pt x="1" y="48"/>
                  </a:lnTo>
                  <a:lnTo>
                    <a:pt x="12" y="45"/>
                  </a:lnTo>
                  <a:lnTo>
                    <a:pt x="22" y="42"/>
                  </a:lnTo>
                  <a:lnTo>
                    <a:pt x="34" y="37"/>
                  </a:lnTo>
                  <a:lnTo>
                    <a:pt x="45" y="33"/>
                  </a:lnTo>
                  <a:lnTo>
                    <a:pt x="57" y="26"/>
                  </a:lnTo>
                  <a:lnTo>
                    <a:pt x="69" y="19"/>
                  </a:lnTo>
                  <a:lnTo>
                    <a:pt x="81" y="10"/>
                  </a:lnTo>
                  <a:lnTo>
                    <a:pt x="94" y="0"/>
                  </a:lnTo>
                  <a:lnTo>
                    <a:pt x="91" y="1"/>
                  </a:lnTo>
                  <a:lnTo>
                    <a:pt x="87" y="5"/>
                  </a:lnTo>
                  <a:lnTo>
                    <a:pt x="78" y="8"/>
                  </a:lnTo>
                  <a:lnTo>
                    <a:pt x="66" y="14"/>
                  </a:lnTo>
                  <a:lnTo>
                    <a:pt x="52" y="19"/>
                  </a:lnTo>
                  <a:lnTo>
                    <a:pt x="37" y="24"/>
                  </a:lnTo>
                  <a:lnTo>
                    <a:pt x="19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3795" y="2403"/>
              <a:ext cx="47" cy="26"/>
            </a:xfrm>
            <a:custGeom>
              <a:avLst/>
              <a:gdLst>
                <a:gd name="T0" fmla="*/ 0 w 93"/>
                <a:gd name="T1" fmla="*/ 37 h 53"/>
                <a:gd name="T2" fmla="*/ 0 w 93"/>
                <a:gd name="T3" fmla="*/ 40 h 53"/>
                <a:gd name="T4" fmla="*/ 1 w 93"/>
                <a:gd name="T5" fmla="*/ 45 h 53"/>
                <a:gd name="T6" fmla="*/ 1 w 93"/>
                <a:gd name="T7" fmla="*/ 48 h 53"/>
                <a:gd name="T8" fmla="*/ 2 w 93"/>
                <a:gd name="T9" fmla="*/ 53 h 53"/>
                <a:gd name="T10" fmla="*/ 12 w 93"/>
                <a:gd name="T11" fmla="*/ 50 h 53"/>
                <a:gd name="T12" fmla="*/ 23 w 93"/>
                <a:gd name="T13" fmla="*/ 46 h 53"/>
                <a:gd name="T14" fmla="*/ 33 w 93"/>
                <a:gd name="T15" fmla="*/ 41 h 53"/>
                <a:gd name="T16" fmla="*/ 45 w 93"/>
                <a:gd name="T17" fmla="*/ 35 h 53"/>
                <a:gd name="T18" fmla="*/ 56 w 93"/>
                <a:gd name="T19" fmla="*/ 28 h 53"/>
                <a:gd name="T20" fmla="*/ 69 w 93"/>
                <a:gd name="T21" fmla="*/ 20 h 53"/>
                <a:gd name="T22" fmla="*/ 80 w 93"/>
                <a:gd name="T23" fmla="*/ 10 h 53"/>
                <a:gd name="T24" fmla="*/ 93 w 93"/>
                <a:gd name="T25" fmla="*/ 0 h 53"/>
                <a:gd name="T26" fmla="*/ 91 w 93"/>
                <a:gd name="T27" fmla="*/ 1 h 53"/>
                <a:gd name="T28" fmla="*/ 86 w 93"/>
                <a:gd name="T29" fmla="*/ 5 h 53"/>
                <a:gd name="T30" fmla="*/ 78 w 93"/>
                <a:gd name="T31" fmla="*/ 9 h 53"/>
                <a:gd name="T32" fmla="*/ 67 w 93"/>
                <a:gd name="T33" fmla="*/ 15 h 53"/>
                <a:gd name="T34" fmla="*/ 53 w 93"/>
                <a:gd name="T35" fmla="*/ 22 h 53"/>
                <a:gd name="T36" fmla="*/ 37 w 93"/>
                <a:gd name="T37" fmla="*/ 28 h 53"/>
                <a:gd name="T38" fmla="*/ 19 w 93"/>
                <a:gd name="T39" fmla="*/ 33 h 53"/>
                <a:gd name="T40" fmla="*/ 0 w 93"/>
                <a:gd name="T41" fmla="*/ 3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53">
                  <a:moveTo>
                    <a:pt x="0" y="37"/>
                  </a:moveTo>
                  <a:lnTo>
                    <a:pt x="0" y="40"/>
                  </a:lnTo>
                  <a:lnTo>
                    <a:pt x="1" y="45"/>
                  </a:lnTo>
                  <a:lnTo>
                    <a:pt x="1" y="48"/>
                  </a:lnTo>
                  <a:lnTo>
                    <a:pt x="2" y="53"/>
                  </a:lnTo>
                  <a:lnTo>
                    <a:pt x="12" y="50"/>
                  </a:lnTo>
                  <a:lnTo>
                    <a:pt x="23" y="46"/>
                  </a:lnTo>
                  <a:lnTo>
                    <a:pt x="33" y="41"/>
                  </a:lnTo>
                  <a:lnTo>
                    <a:pt x="45" y="35"/>
                  </a:lnTo>
                  <a:lnTo>
                    <a:pt x="56" y="28"/>
                  </a:lnTo>
                  <a:lnTo>
                    <a:pt x="69" y="20"/>
                  </a:lnTo>
                  <a:lnTo>
                    <a:pt x="80" y="10"/>
                  </a:lnTo>
                  <a:lnTo>
                    <a:pt x="93" y="0"/>
                  </a:lnTo>
                  <a:lnTo>
                    <a:pt x="91" y="1"/>
                  </a:lnTo>
                  <a:lnTo>
                    <a:pt x="86" y="5"/>
                  </a:lnTo>
                  <a:lnTo>
                    <a:pt x="78" y="9"/>
                  </a:lnTo>
                  <a:lnTo>
                    <a:pt x="67" y="15"/>
                  </a:lnTo>
                  <a:lnTo>
                    <a:pt x="53" y="22"/>
                  </a:lnTo>
                  <a:lnTo>
                    <a:pt x="37" y="28"/>
                  </a:lnTo>
                  <a:lnTo>
                    <a:pt x="19" y="3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705" y="2457"/>
              <a:ext cx="17" cy="9"/>
            </a:xfrm>
            <a:custGeom>
              <a:avLst/>
              <a:gdLst>
                <a:gd name="T0" fmla="*/ 0 w 34"/>
                <a:gd name="T1" fmla="*/ 0 h 19"/>
                <a:gd name="T2" fmla="*/ 0 w 34"/>
                <a:gd name="T3" fmla="*/ 1 h 19"/>
                <a:gd name="T4" fmla="*/ 0 w 34"/>
                <a:gd name="T5" fmla="*/ 3 h 19"/>
                <a:gd name="T6" fmla="*/ 0 w 34"/>
                <a:gd name="T7" fmla="*/ 5 h 19"/>
                <a:gd name="T8" fmla="*/ 0 w 34"/>
                <a:gd name="T9" fmla="*/ 6 h 19"/>
                <a:gd name="T10" fmla="*/ 7 w 34"/>
                <a:gd name="T11" fmla="*/ 8 h 19"/>
                <a:gd name="T12" fmla="*/ 14 w 34"/>
                <a:gd name="T13" fmla="*/ 11 h 19"/>
                <a:gd name="T14" fmla="*/ 19 w 34"/>
                <a:gd name="T15" fmla="*/ 13 h 19"/>
                <a:gd name="T16" fmla="*/ 25 w 34"/>
                <a:gd name="T17" fmla="*/ 14 h 19"/>
                <a:gd name="T18" fmla="*/ 29 w 34"/>
                <a:gd name="T19" fmla="*/ 16 h 19"/>
                <a:gd name="T20" fmla="*/ 32 w 34"/>
                <a:gd name="T21" fmla="*/ 17 h 19"/>
                <a:gd name="T22" fmla="*/ 33 w 34"/>
                <a:gd name="T23" fmla="*/ 19 h 19"/>
                <a:gd name="T24" fmla="*/ 34 w 34"/>
                <a:gd name="T25" fmla="*/ 19 h 19"/>
                <a:gd name="T26" fmla="*/ 30 w 34"/>
                <a:gd name="T27" fmla="*/ 15 h 19"/>
                <a:gd name="T28" fmla="*/ 26 w 34"/>
                <a:gd name="T29" fmla="*/ 13 h 19"/>
                <a:gd name="T30" fmla="*/ 22 w 34"/>
                <a:gd name="T31" fmla="*/ 11 h 19"/>
                <a:gd name="T32" fmla="*/ 17 w 34"/>
                <a:gd name="T33" fmla="*/ 8 h 19"/>
                <a:gd name="T34" fmla="*/ 12 w 34"/>
                <a:gd name="T35" fmla="*/ 6 h 19"/>
                <a:gd name="T36" fmla="*/ 9 w 34"/>
                <a:gd name="T37" fmla="*/ 4 h 19"/>
                <a:gd name="T38" fmla="*/ 4 w 34"/>
                <a:gd name="T39" fmla="*/ 3 h 19"/>
                <a:gd name="T40" fmla="*/ 0 w 34"/>
                <a:gd name="T4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19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7" y="8"/>
                  </a:lnTo>
                  <a:lnTo>
                    <a:pt x="14" y="11"/>
                  </a:lnTo>
                  <a:lnTo>
                    <a:pt x="19" y="13"/>
                  </a:lnTo>
                  <a:lnTo>
                    <a:pt x="25" y="14"/>
                  </a:lnTo>
                  <a:lnTo>
                    <a:pt x="29" y="16"/>
                  </a:lnTo>
                  <a:lnTo>
                    <a:pt x="32" y="17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0" y="15"/>
                  </a:lnTo>
                  <a:lnTo>
                    <a:pt x="26" y="13"/>
                  </a:lnTo>
                  <a:lnTo>
                    <a:pt x="22" y="11"/>
                  </a:lnTo>
                  <a:lnTo>
                    <a:pt x="17" y="8"/>
                  </a:lnTo>
                  <a:lnTo>
                    <a:pt x="12" y="6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3707" y="2437"/>
              <a:ext cx="26" cy="14"/>
            </a:xfrm>
            <a:custGeom>
              <a:avLst/>
              <a:gdLst>
                <a:gd name="T0" fmla="*/ 1 w 51"/>
                <a:gd name="T1" fmla="*/ 0 h 29"/>
                <a:gd name="T2" fmla="*/ 1 w 51"/>
                <a:gd name="T3" fmla="*/ 2 h 29"/>
                <a:gd name="T4" fmla="*/ 1 w 51"/>
                <a:gd name="T5" fmla="*/ 5 h 29"/>
                <a:gd name="T6" fmla="*/ 0 w 51"/>
                <a:gd name="T7" fmla="*/ 7 h 29"/>
                <a:gd name="T8" fmla="*/ 0 w 51"/>
                <a:gd name="T9" fmla="*/ 9 h 29"/>
                <a:gd name="T10" fmla="*/ 11 w 51"/>
                <a:gd name="T11" fmla="*/ 13 h 29"/>
                <a:gd name="T12" fmla="*/ 21 w 51"/>
                <a:gd name="T13" fmla="*/ 16 h 29"/>
                <a:gd name="T14" fmla="*/ 29 w 51"/>
                <a:gd name="T15" fmla="*/ 19 h 29"/>
                <a:gd name="T16" fmla="*/ 37 w 51"/>
                <a:gd name="T17" fmla="*/ 22 h 29"/>
                <a:gd name="T18" fmla="*/ 43 w 51"/>
                <a:gd name="T19" fmla="*/ 24 h 29"/>
                <a:gd name="T20" fmla="*/ 48 w 51"/>
                <a:gd name="T21" fmla="*/ 27 h 29"/>
                <a:gd name="T22" fmla="*/ 50 w 51"/>
                <a:gd name="T23" fmla="*/ 29 h 29"/>
                <a:gd name="T24" fmla="*/ 51 w 51"/>
                <a:gd name="T25" fmla="*/ 29 h 29"/>
                <a:gd name="T26" fmla="*/ 44 w 51"/>
                <a:gd name="T27" fmla="*/ 24 h 29"/>
                <a:gd name="T28" fmla="*/ 38 w 51"/>
                <a:gd name="T29" fmla="*/ 20 h 29"/>
                <a:gd name="T30" fmla="*/ 31 w 51"/>
                <a:gd name="T31" fmla="*/ 16 h 29"/>
                <a:gd name="T32" fmla="*/ 26 w 51"/>
                <a:gd name="T33" fmla="*/ 13 h 29"/>
                <a:gd name="T34" fmla="*/ 20 w 51"/>
                <a:gd name="T35" fmla="*/ 9 h 29"/>
                <a:gd name="T36" fmla="*/ 14 w 51"/>
                <a:gd name="T37" fmla="*/ 6 h 29"/>
                <a:gd name="T38" fmla="*/ 7 w 51"/>
                <a:gd name="T39" fmla="*/ 2 h 29"/>
                <a:gd name="T40" fmla="*/ 1 w 51"/>
                <a:gd name="T4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29">
                  <a:moveTo>
                    <a:pt x="1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1" y="13"/>
                  </a:lnTo>
                  <a:lnTo>
                    <a:pt x="21" y="16"/>
                  </a:lnTo>
                  <a:lnTo>
                    <a:pt x="29" y="19"/>
                  </a:lnTo>
                  <a:lnTo>
                    <a:pt x="37" y="22"/>
                  </a:lnTo>
                  <a:lnTo>
                    <a:pt x="43" y="24"/>
                  </a:lnTo>
                  <a:lnTo>
                    <a:pt x="48" y="27"/>
                  </a:lnTo>
                  <a:lnTo>
                    <a:pt x="50" y="29"/>
                  </a:lnTo>
                  <a:lnTo>
                    <a:pt x="51" y="29"/>
                  </a:lnTo>
                  <a:lnTo>
                    <a:pt x="44" y="24"/>
                  </a:lnTo>
                  <a:lnTo>
                    <a:pt x="38" y="20"/>
                  </a:lnTo>
                  <a:lnTo>
                    <a:pt x="31" y="16"/>
                  </a:lnTo>
                  <a:lnTo>
                    <a:pt x="26" y="13"/>
                  </a:lnTo>
                  <a:lnTo>
                    <a:pt x="20" y="9"/>
                  </a:lnTo>
                  <a:lnTo>
                    <a:pt x="14" y="6"/>
                  </a:lnTo>
                  <a:lnTo>
                    <a:pt x="7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711" y="2419"/>
              <a:ext cx="32" cy="18"/>
            </a:xfrm>
            <a:custGeom>
              <a:avLst/>
              <a:gdLst>
                <a:gd name="T0" fmla="*/ 5 w 64"/>
                <a:gd name="T1" fmla="*/ 0 h 37"/>
                <a:gd name="T2" fmla="*/ 4 w 64"/>
                <a:gd name="T3" fmla="*/ 4 h 37"/>
                <a:gd name="T4" fmla="*/ 3 w 64"/>
                <a:gd name="T5" fmla="*/ 6 h 37"/>
                <a:gd name="T6" fmla="*/ 2 w 64"/>
                <a:gd name="T7" fmla="*/ 9 h 37"/>
                <a:gd name="T8" fmla="*/ 0 w 64"/>
                <a:gd name="T9" fmla="*/ 12 h 37"/>
                <a:gd name="T10" fmla="*/ 14 w 64"/>
                <a:gd name="T11" fmla="*/ 15 h 37"/>
                <a:gd name="T12" fmla="*/ 26 w 64"/>
                <a:gd name="T13" fmla="*/ 20 h 37"/>
                <a:gd name="T14" fmla="*/ 36 w 64"/>
                <a:gd name="T15" fmla="*/ 23 h 37"/>
                <a:gd name="T16" fmla="*/ 46 w 64"/>
                <a:gd name="T17" fmla="*/ 28 h 37"/>
                <a:gd name="T18" fmla="*/ 53 w 64"/>
                <a:gd name="T19" fmla="*/ 31 h 37"/>
                <a:gd name="T20" fmla="*/ 59 w 64"/>
                <a:gd name="T21" fmla="*/ 35 h 37"/>
                <a:gd name="T22" fmla="*/ 63 w 64"/>
                <a:gd name="T23" fmla="*/ 36 h 37"/>
                <a:gd name="T24" fmla="*/ 64 w 64"/>
                <a:gd name="T25" fmla="*/ 37 h 37"/>
                <a:gd name="T26" fmla="*/ 56 w 64"/>
                <a:gd name="T27" fmla="*/ 31 h 37"/>
                <a:gd name="T28" fmla="*/ 49 w 64"/>
                <a:gd name="T29" fmla="*/ 26 h 37"/>
                <a:gd name="T30" fmla="*/ 41 w 64"/>
                <a:gd name="T31" fmla="*/ 20 h 37"/>
                <a:gd name="T32" fmla="*/ 34 w 64"/>
                <a:gd name="T33" fmla="*/ 15 h 37"/>
                <a:gd name="T34" fmla="*/ 26 w 64"/>
                <a:gd name="T35" fmla="*/ 11 h 37"/>
                <a:gd name="T36" fmla="*/ 19 w 64"/>
                <a:gd name="T37" fmla="*/ 7 h 37"/>
                <a:gd name="T38" fmla="*/ 12 w 64"/>
                <a:gd name="T39" fmla="*/ 4 h 37"/>
                <a:gd name="T40" fmla="*/ 5 w 64"/>
                <a:gd name="T4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37">
                  <a:moveTo>
                    <a:pt x="5" y="0"/>
                  </a:moveTo>
                  <a:lnTo>
                    <a:pt x="4" y="4"/>
                  </a:lnTo>
                  <a:lnTo>
                    <a:pt x="3" y="6"/>
                  </a:lnTo>
                  <a:lnTo>
                    <a:pt x="2" y="9"/>
                  </a:lnTo>
                  <a:lnTo>
                    <a:pt x="0" y="12"/>
                  </a:lnTo>
                  <a:lnTo>
                    <a:pt x="14" y="15"/>
                  </a:lnTo>
                  <a:lnTo>
                    <a:pt x="26" y="20"/>
                  </a:lnTo>
                  <a:lnTo>
                    <a:pt x="36" y="23"/>
                  </a:lnTo>
                  <a:lnTo>
                    <a:pt x="46" y="28"/>
                  </a:lnTo>
                  <a:lnTo>
                    <a:pt x="53" y="31"/>
                  </a:lnTo>
                  <a:lnTo>
                    <a:pt x="59" y="35"/>
                  </a:lnTo>
                  <a:lnTo>
                    <a:pt x="63" y="36"/>
                  </a:lnTo>
                  <a:lnTo>
                    <a:pt x="64" y="37"/>
                  </a:lnTo>
                  <a:lnTo>
                    <a:pt x="56" y="31"/>
                  </a:lnTo>
                  <a:lnTo>
                    <a:pt x="49" y="26"/>
                  </a:lnTo>
                  <a:lnTo>
                    <a:pt x="41" y="20"/>
                  </a:lnTo>
                  <a:lnTo>
                    <a:pt x="34" y="15"/>
                  </a:lnTo>
                  <a:lnTo>
                    <a:pt x="26" y="11"/>
                  </a:lnTo>
                  <a:lnTo>
                    <a:pt x="19" y="7"/>
                  </a:lnTo>
                  <a:lnTo>
                    <a:pt x="12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3718" y="2401"/>
              <a:ext cx="35" cy="21"/>
            </a:xfrm>
            <a:custGeom>
              <a:avLst/>
              <a:gdLst>
                <a:gd name="T0" fmla="*/ 6 w 71"/>
                <a:gd name="T1" fmla="*/ 0 h 41"/>
                <a:gd name="T2" fmla="*/ 5 w 71"/>
                <a:gd name="T3" fmla="*/ 2 h 41"/>
                <a:gd name="T4" fmla="*/ 4 w 71"/>
                <a:gd name="T5" fmla="*/ 5 h 41"/>
                <a:gd name="T6" fmla="*/ 1 w 71"/>
                <a:gd name="T7" fmla="*/ 8 h 41"/>
                <a:gd name="T8" fmla="*/ 0 w 71"/>
                <a:gd name="T9" fmla="*/ 11 h 41"/>
                <a:gd name="T10" fmla="*/ 15 w 71"/>
                <a:gd name="T11" fmla="*/ 16 h 41"/>
                <a:gd name="T12" fmla="*/ 28 w 71"/>
                <a:gd name="T13" fmla="*/ 20 h 41"/>
                <a:gd name="T14" fmla="*/ 41 w 71"/>
                <a:gd name="T15" fmla="*/ 25 h 41"/>
                <a:gd name="T16" fmla="*/ 51 w 71"/>
                <a:gd name="T17" fmla="*/ 30 h 41"/>
                <a:gd name="T18" fmla="*/ 59 w 71"/>
                <a:gd name="T19" fmla="*/ 34 h 41"/>
                <a:gd name="T20" fmla="*/ 65 w 71"/>
                <a:gd name="T21" fmla="*/ 38 h 41"/>
                <a:gd name="T22" fmla="*/ 69 w 71"/>
                <a:gd name="T23" fmla="*/ 40 h 41"/>
                <a:gd name="T24" fmla="*/ 71 w 71"/>
                <a:gd name="T25" fmla="*/ 41 h 41"/>
                <a:gd name="T26" fmla="*/ 62 w 71"/>
                <a:gd name="T27" fmla="*/ 34 h 41"/>
                <a:gd name="T28" fmla="*/ 53 w 71"/>
                <a:gd name="T29" fmla="*/ 27 h 41"/>
                <a:gd name="T30" fmla="*/ 45 w 71"/>
                <a:gd name="T31" fmla="*/ 22 h 41"/>
                <a:gd name="T32" fmla="*/ 37 w 71"/>
                <a:gd name="T33" fmla="*/ 16 h 41"/>
                <a:gd name="T34" fmla="*/ 29 w 71"/>
                <a:gd name="T35" fmla="*/ 11 h 41"/>
                <a:gd name="T36" fmla="*/ 21 w 71"/>
                <a:gd name="T37" fmla="*/ 7 h 41"/>
                <a:gd name="T38" fmla="*/ 13 w 71"/>
                <a:gd name="T39" fmla="*/ 3 h 41"/>
                <a:gd name="T40" fmla="*/ 6 w 71"/>
                <a:gd name="T4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41">
                  <a:moveTo>
                    <a:pt x="6" y="0"/>
                  </a:moveTo>
                  <a:lnTo>
                    <a:pt x="5" y="2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5" y="16"/>
                  </a:lnTo>
                  <a:lnTo>
                    <a:pt x="28" y="20"/>
                  </a:lnTo>
                  <a:lnTo>
                    <a:pt x="41" y="25"/>
                  </a:lnTo>
                  <a:lnTo>
                    <a:pt x="51" y="30"/>
                  </a:lnTo>
                  <a:lnTo>
                    <a:pt x="59" y="34"/>
                  </a:lnTo>
                  <a:lnTo>
                    <a:pt x="65" y="38"/>
                  </a:lnTo>
                  <a:lnTo>
                    <a:pt x="69" y="40"/>
                  </a:lnTo>
                  <a:lnTo>
                    <a:pt x="71" y="41"/>
                  </a:lnTo>
                  <a:lnTo>
                    <a:pt x="62" y="34"/>
                  </a:lnTo>
                  <a:lnTo>
                    <a:pt x="53" y="27"/>
                  </a:lnTo>
                  <a:lnTo>
                    <a:pt x="45" y="22"/>
                  </a:lnTo>
                  <a:lnTo>
                    <a:pt x="37" y="16"/>
                  </a:lnTo>
                  <a:lnTo>
                    <a:pt x="29" y="11"/>
                  </a:lnTo>
                  <a:lnTo>
                    <a:pt x="21" y="7"/>
                  </a:lnTo>
                  <a:lnTo>
                    <a:pt x="1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728" y="2385"/>
              <a:ext cx="35" cy="23"/>
            </a:xfrm>
            <a:custGeom>
              <a:avLst/>
              <a:gdLst>
                <a:gd name="T0" fmla="*/ 8 w 70"/>
                <a:gd name="T1" fmla="*/ 0 h 46"/>
                <a:gd name="T2" fmla="*/ 6 w 70"/>
                <a:gd name="T3" fmla="*/ 3 h 46"/>
                <a:gd name="T4" fmla="*/ 3 w 70"/>
                <a:gd name="T5" fmla="*/ 5 h 46"/>
                <a:gd name="T6" fmla="*/ 2 w 70"/>
                <a:gd name="T7" fmla="*/ 8 h 46"/>
                <a:gd name="T8" fmla="*/ 0 w 70"/>
                <a:gd name="T9" fmla="*/ 11 h 46"/>
                <a:gd name="T10" fmla="*/ 15 w 70"/>
                <a:gd name="T11" fmla="*/ 15 h 46"/>
                <a:gd name="T12" fmla="*/ 29 w 70"/>
                <a:gd name="T13" fmla="*/ 21 h 46"/>
                <a:gd name="T14" fmla="*/ 40 w 70"/>
                <a:gd name="T15" fmla="*/ 28 h 46"/>
                <a:gd name="T16" fmla="*/ 51 w 70"/>
                <a:gd name="T17" fmla="*/ 34 h 46"/>
                <a:gd name="T18" fmla="*/ 59 w 70"/>
                <a:gd name="T19" fmla="*/ 38 h 46"/>
                <a:gd name="T20" fmla="*/ 66 w 70"/>
                <a:gd name="T21" fmla="*/ 43 h 46"/>
                <a:gd name="T22" fmla="*/ 69 w 70"/>
                <a:gd name="T23" fmla="*/ 45 h 46"/>
                <a:gd name="T24" fmla="*/ 70 w 70"/>
                <a:gd name="T25" fmla="*/ 46 h 46"/>
                <a:gd name="T26" fmla="*/ 62 w 70"/>
                <a:gd name="T27" fmla="*/ 38 h 46"/>
                <a:gd name="T28" fmla="*/ 54 w 70"/>
                <a:gd name="T29" fmla="*/ 31 h 46"/>
                <a:gd name="T30" fmla="*/ 46 w 70"/>
                <a:gd name="T31" fmla="*/ 25 h 46"/>
                <a:gd name="T32" fmla="*/ 38 w 70"/>
                <a:gd name="T33" fmla="*/ 19 h 46"/>
                <a:gd name="T34" fmla="*/ 31 w 70"/>
                <a:gd name="T35" fmla="*/ 13 h 46"/>
                <a:gd name="T36" fmla="*/ 23 w 70"/>
                <a:gd name="T37" fmla="*/ 8 h 46"/>
                <a:gd name="T38" fmla="*/ 15 w 70"/>
                <a:gd name="T39" fmla="*/ 4 h 46"/>
                <a:gd name="T40" fmla="*/ 8 w 70"/>
                <a:gd name="T4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46">
                  <a:moveTo>
                    <a:pt x="8" y="0"/>
                  </a:moveTo>
                  <a:lnTo>
                    <a:pt x="6" y="3"/>
                  </a:lnTo>
                  <a:lnTo>
                    <a:pt x="3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15" y="15"/>
                  </a:lnTo>
                  <a:lnTo>
                    <a:pt x="29" y="21"/>
                  </a:lnTo>
                  <a:lnTo>
                    <a:pt x="40" y="28"/>
                  </a:lnTo>
                  <a:lnTo>
                    <a:pt x="51" y="34"/>
                  </a:lnTo>
                  <a:lnTo>
                    <a:pt x="59" y="38"/>
                  </a:lnTo>
                  <a:lnTo>
                    <a:pt x="66" y="43"/>
                  </a:lnTo>
                  <a:lnTo>
                    <a:pt x="69" y="45"/>
                  </a:lnTo>
                  <a:lnTo>
                    <a:pt x="70" y="46"/>
                  </a:lnTo>
                  <a:lnTo>
                    <a:pt x="62" y="38"/>
                  </a:lnTo>
                  <a:lnTo>
                    <a:pt x="54" y="31"/>
                  </a:lnTo>
                  <a:lnTo>
                    <a:pt x="46" y="25"/>
                  </a:lnTo>
                  <a:lnTo>
                    <a:pt x="38" y="19"/>
                  </a:lnTo>
                  <a:lnTo>
                    <a:pt x="31" y="13"/>
                  </a:lnTo>
                  <a:lnTo>
                    <a:pt x="23" y="8"/>
                  </a:lnTo>
                  <a:lnTo>
                    <a:pt x="15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741" y="2370"/>
              <a:ext cx="32" cy="23"/>
            </a:xfrm>
            <a:custGeom>
              <a:avLst/>
              <a:gdLst>
                <a:gd name="T0" fmla="*/ 9 w 66"/>
                <a:gd name="T1" fmla="*/ 0 h 48"/>
                <a:gd name="T2" fmla="*/ 7 w 66"/>
                <a:gd name="T3" fmla="*/ 3 h 48"/>
                <a:gd name="T4" fmla="*/ 5 w 66"/>
                <a:gd name="T5" fmla="*/ 5 h 48"/>
                <a:gd name="T6" fmla="*/ 2 w 66"/>
                <a:gd name="T7" fmla="*/ 7 h 48"/>
                <a:gd name="T8" fmla="*/ 0 w 66"/>
                <a:gd name="T9" fmla="*/ 10 h 48"/>
                <a:gd name="T10" fmla="*/ 14 w 66"/>
                <a:gd name="T11" fmla="*/ 15 h 48"/>
                <a:gd name="T12" fmla="*/ 27 w 66"/>
                <a:gd name="T13" fmla="*/ 22 h 48"/>
                <a:gd name="T14" fmla="*/ 38 w 66"/>
                <a:gd name="T15" fmla="*/ 28 h 48"/>
                <a:gd name="T16" fmla="*/ 47 w 66"/>
                <a:gd name="T17" fmla="*/ 34 h 48"/>
                <a:gd name="T18" fmla="*/ 55 w 66"/>
                <a:gd name="T19" fmla="*/ 40 h 48"/>
                <a:gd name="T20" fmla="*/ 61 w 66"/>
                <a:gd name="T21" fmla="*/ 44 h 48"/>
                <a:gd name="T22" fmla="*/ 65 w 66"/>
                <a:gd name="T23" fmla="*/ 46 h 48"/>
                <a:gd name="T24" fmla="*/ 66 w 66"/>
                <a:gd name="T25" fmla="*/ 48 h 48"/>
                <a:gd name="T26" fmla="*/ 59 w 66"/>
                <a:gd name="T27" fmla="*/ 40 h 48"/>
                <a:gd name="T28" fmla="*/ 51 w 66"/>
                <a:gd name="T29" fmla="*/ 33 h 48"/>
                <a:gd name="T30" fmla="*/ 44 w 66"/>
                <a:gd name="T31" fmla="*/ 26 h 48"/>
                <a:gd name="T32" fmla="*/ 37 w 66"/>
                <a:gd name="T33" fmla="*/ 20 h 48"/>
                <a:gd name="T34" fmla="*/ 30 w 66"/>
                <a:gd name="T35" fmla="*/ 14 h 48"/>
                <a:gd name="T36" fmla="*/ 23 w 66"/>
                <a:gd name="T37" fmla="*/ 10 h 48"/>
                <a:gd name="T38" fmla="*/ 16 w 66"/>
                <a:gd name="T39" fmla="*/ 5 h 48"/>
                <a:gd name="T40" fmla="*/ 9 w 66"/>
                <a:gd name="T4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48">
                  <a:moveTo>
                    <a:pt x="9" y="0"/>
                  </a:moveTo>
                  <a:lnTo>
                    <a:pt x="7" y="3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14" y="15"/>
                  </a:lnTo>
                  <a:lnTo>
                    <a:pt x="27" y="22"/>
                  </a:lnTo>
                  <a:lnTo>
                    <a:pt x="38" y="28"/>
                  </a:lnTo>
                  <a:lnTo>
                    <a:pt x="47" y="34"/>
                  </a:lnTo>
                  <a:lnTo>
                    <a:pt x="55" y="40"/>
                  </a:lnTo>
                  <a:lnTo>
                    <a:pt x="61" y="44"/>
                  </a:lnTo>
                  <a:lnTo>
                    <a:pt x="65" y="46"/>
                  </a:lnTo>
                  <a:lnTo>
                    <a:pt x="66" y="48"/>
                  </a:lnTo>
                  <a:lnTo>
                    <a:pt x="59" y="40"/>
                  </a:lnTo>
                  <a:lnTo>
                    <a:pt x="51" y="33"/>
                  </a:lnTo>
                  <a:lnTo>
                    <a:pt x="44" y="26"/>
                  </a:lnTo>
                  <a:lnTo>
                    <a:pt x="37" y="20"/>
                  </a:lnTo>
                  <a:lnTo>
                    <a:pt x="30" y="14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3756" y="2356"/>
              <a:ext cx="28" cy="23"/>
            </a:xfrm>
            <a:custGeom>
              <a:avLst/>
              <a:gdLst>
                <a:gd name="T0" fmla="*/ 11 w 56"/>
                <a:gd name="T1" fmla="*/ 0 h 45"/>
                <a:gd name="T2" fmla="*/ 8 w 56"/>
                <a:gd name="T3" fmla="*/ 1 h 45"/>
                <a:gd name="T4" fmla="*/ 6 w 56"/>
                <a:gd name="T5" fmla="*/ 3 h 45"/>
                <a:gd name="T6" fmla="*/ 3 w 56"/>
                <a:gd name="T7" fmla="*/ 5 h 45"/>
                <a:gd name="T8" fmla="*/ 0 w 56"/>
                <a:gd name="T9" fmla="*/ 7 h 45"/>
                <a:gd name="T10" fmla="*/ 12 w 56"/>
                <a:gd name="T11" fmla="*/ 14 h 45"/>
                <a:gd name="T12" fmla="*/ 23 w 56"/>
                <a:gd name="T13" fmla="*/ 20 h 45"/>
                <a:gd name="T14" fmla="*/ 33 w 56"/>
                <a:gd name="T15" fmla="*/ 26 h 45"/>
                <a:gd name="T16" fmla="*/ 41 w 56"/>
                <a:gd name="T17" fmla="*/ 32 h 45"/>
                <a:gd name="T18" fmla="*/ 46 w 56"/>
                <a:gd name="T19" fmla="*/ 38 h 45"/>
                <a:gd name="T20" fmla="*/ 52 w 56"/>
                <a:gd name="T21" fmla="*/ 41 h 45"/>
                <a:gd name="T22" fmla="*/ 54 w 56"/>
                <a:gd name="T23" fmla="*/ 44 h 45"/>
                <a:gd name="T24" fmla="*/ 56 w 56"/>
                <a:gd name="T25" fmla="*/ 45 h 45"/>
                <a:gd name="T26" fmla="*/ 50 w 56"/>
                <a:gd name="T27" fmla="*/ 38 h 45"/>
                <a:gd name="T28" fmla="*/ 44 w 56"/>
                <a:gd name="T29" fmla="*/ 31 h 45"/>
                <a:gd name="T30" fmla="*/ 38 w 56"/>
                <a:gd name="T31" fmla="*/ 25 h 45"/>
                <a:gd name="T32" fmla="*/ 33 w 56"/>
                <a:gd name="T33" fmla="*/ 20 h 45"/>
                <a:gd name="T34" fmla="*/ 27 w 56"/>
                <a:gd name="T35" fmla="*/ 14 h 45"/>
                <a:gd name="T36" fmla="*/ 21 w 56"/>
                <a:gd name="T37" fmla="*/ 9 h 45"/>
                <a:gd name="T38" fmla="*/ 16 w 56"/>
                <a:gd name="T39" fmla="*/ 5 h 45"/>
                <a:gd name="T40" fmla="*/ 11 w 56"/>
                <a:gd name="T4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" h="45">
                  <a:moveTo>
                    <a:pt x="11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3" y="5"/>
                  </a:lnTo>
                  <a:lnTo>
                    <a:pt x="0" y="7"/>
                  </a:lnTo>
                  <a:lnTo>
                    <a:pt x="12" y="14"/>
                  </a:lnTo>
                  <a:lnTo>
                    <a:pt x="23" y="20"/>
                  </a:lnTo>
                  <a:lnTo>
                    <a:pt x="33" y="26"/>
                  </a:lnTo>
                  <a:lnTo>
                    <a:pt x="41" y="32"/>
                  </a:lnTo>
                  <a:lnTo>
                    <a:pt x="46" y="38"/>
                  </a:lnTo>
                  <a:lnTo>
                    <a:pt x="52" y="41"/>
                  </a:lnTo>
                  <a:lnTo>
                    <a:pt x="54" y="44"/>
                  </a:lnTo>
                  <a:lnTo>
                    <a:pt x="56" y="45"/>
                  </a:lnTo>
                  <a:lnTo>
                    <a:pt x="50" y="38"/>
                  </a:lnTo>
                  <a:lnTo>
                    <a:pt x="44" y="31"/>
                  </a:lnTo>
                  <a:lnTo>
                    <a:pt x="38" y="25"/>
                  </a:lnTo>
                  <a:lnTo>
                    <a:pt x="33" y="20"/>
                  </a:lnTo>
                  <a:lnTo>
                    <a:pt x="27" y="14"/>
                  </a:lnTo>
                  <a:lnTo>
                    <a:pt x="21" y="9"/>
                  </a:lnTo>
                  <a:lnTo>
                    <a:pt x="16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775" y="2347"/>
              <a:ext cx="19" cy="17"/>
            </a:xfrm>
            <a:custGeom>
              <a:avLst/>
              <a:gdLst>
                <a:gd name="T0" fmla="*/ 39 w 39"/>
                <a:gd name="T1" fmla="*/ 35 h 35"/>
                <a:gd name="T2" fmla="*/ 31 w 39"/>
                <a:gd name="T3" fmla="*/ 25 h 35"/>
                <a:gd name="T4" fmla="*/ 24 w 39"/>
                <a:gd name="T5" fmla="*/ 15 h 35"/>
                <a:gd name="T6" fmla="*/ 16 w 39"/>
                <a:gd name="T7" fmla="*/ 7 h 35"/>
                <a:gd name="T8" fmla="*/ 8 w 39"/>
                <a:gd name="T9" fmla="*/ 0 h 35"/>
                <a:gd name="T10" fmla="*/ 6 w 39"/>
                <a:gd name="T11" fmla="*/ 2 h 35"/>
                <a:gd name="T12" fmla="*/ 5 w 39"/>
                <a:gd name="T13" fmla="*/ 2 h 35"/>
                <a:gd name="T14" fmla="*/ 2 w 39"/>
                <a:gd name="T15" fmla="*/ 3 h 35"/>
                <a:gd name="T16" fmla="*/ 0 w 39"/>
                <a:gd name="T17" fmla="*/ 4 h 35"/>
                <a:gd name="T18" fmla="*/ 8 w 39"/>
                <a:gd name="T19" fmla="*/ 10 h 35"/>
                <a:gd name="T20" fmla="*/ 16 w 39"/>
                <a:gd name="T21" fmla="*/ 15 h 35"/>
                <a:gd name="T22" fmla="*/ 23 w 39"/>
                <a:gd name="T23" fmla="*/ 21 h 35"/>
                <a:gd name="T24" fmla="*/ 29 w 39"/>
                <a:gd name="T25" fmla="*/ 26 h 35"/>
                <a:gd name="T26" fmla="*/ 34 w 39"/>
                <a:gd name="T27" fmla="*/ 29 h 35"/>
                <a:gd name="T28" fmla="*/ 37 w 39"/>
                <a:gd name="T29" fmla="*/ 33 h 35"/>
                <a:gd name="T30" fmla="*/ 38 w 39"/>
                <a:gd name="T31" fmla="*/ 34 h 35"/>
                <a:gd name="T32" fmla="*/ 39 w 39"/>
                <a:gd name="T3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5">
                  <a:moveTo>
                    <a:pt x="39" y="35"/>
                  </a:moveTo>
                  <a:lnTo>
                    <a:pt x="31" y="25"/>
                  </a:lnTo>
                  <a:lnTo>
                    <a:pt x="24" y="15"/>
                  </a:lnTo>
                  <a:lnTo>
                    <a:pt x="16" y="7"/>
                  </a:lnTo>
                  <a:lnTo>
                    <a:pt x="8" y="0"/>
                  </a:lnTo>
                  <a:lnTo>
                    <a:pt x="6" y="2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4"/>
                  </a:lnTo>
                  <a:lnTo>
                    <a:pt x="8" y="10"/>
                  </a:lnTo>
                  <a:lnTo>
                    <a:pt x="16" y="15"/>
                  </a:lnTo>
                  <a:lnTo>
                    <a:pt x="23" y="21"/>
                  </a:lnTo>
                  <a:lnTo>
                    <a:pt x="29" y="26"/>
                  </a:lnTo>
                  <a:lnTo>
                    <a:pt x="34" y="29"/>
                  </a:lnTo>
                  <a:lnTo>
                    <a:pt x="37" y="33"/>
                  </a:lnTo>
                  <a:lnTo>
                    <a:pt x="38" y="34"/>
                  </a:lnTo>
                  <a:lnTo>
                    <a:pt x="3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3938" y="2453"/>
              <a:ext cx="6" cy="31"/>
            </a:xfrm>
            <a:custGeom>
              <a:avLst/>
              <a:gdLst>
                <a:gd name="T0" fmla="*/ 0 w 13"/>
                <a:gd name="T1" fmla="*/ 57 h 61"/>
                <a:gd name="T2" fmla="*/ 13 w 13"/>
                <a:gd name="T3" fmla="*/ 0 h 61"/>
                <a:gd name="T4" fmla="*/ 11 w 13"/>
                <a:gd name="T5" fmla="*/ 61 h 61"/>
                <a:gd name="T6" fmla="*/ 0 w 13"/>
                <a:gd name="T7" fmla="*/ 5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1">
                  <a:moveTo>
                    <a:pt x="0" y="57"/>
                  </a:moveTo>
                  <a:lnTo>
                    <a:pt x="13" y="0"/>
                  </a:lnTo>
                  <a:lnTo>
                    <a:pt x="11" y="61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3948" y="2456"/>
              <a:ext cx="6" cy="30"/>
            </a:xfrm>
            <a:custGeom>
              <a:avLst/>
              <a:gdLst>
                <a:gd name="T0" fmla="*/ 0 w 13"/>
                <a:gd name="T1" fmla="*/ 56 h 60"/>
                <a:gd name="T2" fmla="*/ 13 w 13"/>
                <a:gd name="T3" fmla="*/ 0 h 60"/>
                <a:gd name="T4" fmla="*/ 9 w 13"/>
                <a:gd name="T5" fmla="*/ 60 h 60"/>
                <a:gd name="T6" fmla="*/ 0 w 13"/>
                <a:gd name="T7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0">
                  <a:moveTo>
                    <a:pt x="0" y="56"/>
                  </a:moveTo>
                  <a:lnTo>
                    <a:pt x="13" y="0"/>
                  </a:lnTo>
                  <a:lnTo>
                    <a:pt x="9" y="6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3958" y="2460"/>
              <a:ext cx="7" cy="30"/>
            </a:xfrm>
            <a:custGeom>
              <a:avLst/>
              <a:gdLst>
                <a:gd name="T0" fmla="*/ 0 w 13"/>
                <a:gd name="T1" fmla="*/ 57 h 60"/>
                <a:gd name="T2" fmla="*/ 13 w 13"/>
                <a:gd name="T3" fmla="*/ 0 h 60"/>
                <a:gd name="T4" fmla="*/ 9 w 13"/>
                <a:gd name="T5" fmla="*/ 60 h 60"/>
                <a:gd name="T6" fmla="*/ 0 w 13"/>
                <a:gd name="T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0">
                  <a:moveTo>
                    <a:pt x="0" y="57"/>
                  </a:moveTo>
                  <a:lnTo>
                    <a:pt x="13" y="0"/>
                  </a:lnTo>
                  <a:lnTo>
                    <a:pt x="9" y="6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3650" y="2545"/>
              <a:ext cx="6" cy="53"/>
            </a:xfrm>
            <a:custGeom>
              <a:avLst/>
              <a:gdLst>
                <a:gd name="T0" fmla="*/ 0 w 13"/>
                <a:gd name="T1" fmla="*/ 1 h 106"/>
                <a:gd name="T2" fmla="*/ 4 w 13"/>
                <a:gd name="T3" fmla="*/ 106 h 106"/>
                <a:gd name="T4" fmla="*/ 13 w 13"/>
                <a:gd name="T5" fmla="*/ 0 h 106"/>
                <a:gd name="T6" fmla="*/ 0 w 13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6">
                  <a:moveTo>
                    <a:pt x="0" y="1"/>
                  </a:moveTo>
                  <a:lnTo>
                    <a:pt x="4" y="106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3665" y="2545"/>
              <a:ext cx="6" cy="53"/>
            </a:xfrm>
            <a:custGeom>
              <a:avLst/>
              <a:gdLst>
                <a:gd name="T0" fmla="*/ 0 w 13"/>
                <a:gd name="T1" fmla="*/ 1 h 106"/>
                <a:gd name="T2" fmla="*/ 5 w 13"/>
                <a:gd name="T3" fmla="*/ 106 h 106"/>
                <a:gd name="T4" fmla="*/ 13 w 13"/>
                <a:gd name="T5" fmla="*/ 0 h 106"/>
                <a:gd name="T6" fmla="*/ 0 w 13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6">
                  <a:moveTo>
                    <a:pt x="0" y="1"/>
                  </a:moveTo>
                  <a:lnTo>
                    <a:pt x="5" y="106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3681" y="2545"/>
              <a:ext cx="6" cy="53"/>
            </a:xfrm>
            <a:custGeom>
              <a:avLst/>
              <a:gdLst>
                <a:gd name="T0" fmla="*/ 0 w 13"/>
                <a:gd name="T1" fmla="*/ 1 h 106"/>
                <a:gd name="T2" fmla="*/ 5 w 13"/>
                <a:gd name="T3" fmla="*/ 106 h 106"/>
                <a:gd name="T4" fmla="*/ 13 w 13"/>
                <a:gd name="T5" fmla="*/ 0 h 106"/>
                <a:gd name="T6" fmla="*/ 0 w 13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6">
                  <a:moveTo>
                    <a:pt x="0" y="1"/>
                  </a:moveTo>
                  <a:lnTo>
                    <a:pt x="5" y="106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3696" y="2545"/>
              <a:ext cx="7" cy="53"/>
            </a:xfrm>
            <a:custGeom>
              <a:avLst/>
              <a:gdLst>
                <a:gd name="T0" fmla="*/ 0 w 13"/>
                <a:gd name="T1" fmla="*/ 1 h 106"/>
                <a:gd name="T2" fmla="*/ 4 w 13"/>
                <a:gd name="T3" fmla="*/ 106 h 106"/>
                <a:gd name="T4" fmla="*/ 13 w 13"/>
                <a:gd name="T5" fmla="*/ 0 h 106"/>
                <a:gd name="T6" fmla="*/ 0 w 13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6">
                  <a:moveTo>
                    <a:pt x="0" y="1"/>
                  </a:moveTo>
                  <a:lnTo>
                    <a:pt x="4" y="106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87"/>
            <p:cNvSpPr>
              <a:spLocks/>
            </p:cNvSpPr>
            <p:nvPr/>
          </p:nvSpPr>
          <p:spPr bwMode="auto">
            <a:xfrm>
              <a:off x="3711" y="2545"/>
              <a:ext cx="7" cy="53"/>
            </a:xfrm>
            <a:custGeom>
              <a:avLst/>
              <a:gdLst>
                <a:gd name="T0" fmla="*/ 0 w 13"/>
                <a:gd name="T1" fmla="*/ 1 h 106"/>
                <a:gd name="T2" fmla="*/ 5 w 13"/>
                <a:gd name="T3" fmla="*/ 106 h 106"/>
                <a:gd name="T4" fmla="*/ 13 w 13"/>
                <a:gd name="T5" fmla="*/ 0 h 106"/>
                <a:gd name="T6" fmla="*/ 0 w 13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6">
                  <a:moveTo>
                    <a:pt x="0" y="1"/>
                  </a:moveTo>
                  <a:lnTo>
                    <a:pt x="5" y="106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288"/>
            <p:cNvSpPr>
              <a:spLocks/>
            </p:cNvSpPr>
            <p:nvPr/>
          </p:nvSpPr>
          <p:spPr bwMode="auto">
            <a:xfrm>
              <a:off x="3727" y="2545"/>
              <a:ext cx="6" cy="53"/>
            </a:xfrm>
            <a:custGeom>
              <a:avLst/>
              <a:gdLst>
                <a:gd name="T0" fmla="*/ 0 w 12"/>
                <a:gd name="T1" fmla="*/ 1 h 106"/>
                <a:gd name="T2" fmla="*/ 4 w 12"/>
                <a:gd name="T3" fmla="*/ 106 h 106"/>
                <a:gd name="T4" fmla="*/ 12 w 12"/>
                <a:gd name="T5" fmla="*/ 0 h 106"/>
                <a:gd name="T6" fmla="*/ 0 w 12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6">
                  <a:moveTo>
                    <a:pt x="0" y="1"/>
                  </a:moveTo>
                  <a:lnTo>
                    <a:pt x="4" y="106"/>
                  </a:lnTo>
                  <a:lnTo>
                    <a:pt x="1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89"/>
            <p:cNvSpPr>
              <a:spLocks/>
            </p:cNvSpPr>
            <p:nvPr/>
          </p:nvSpPr>
          <p:spPr bwMode="auto">
            <a:xfrm>
              <a:off x="3742" y="2545"/>
              <a:ext cx="7" cy="53"/>
            </a:xfrm>
            <a:custGeom>
              <a:avLst/>
              <a:gdLst>
                <a:gd name="T0" fmla="*/ 0 w 12"/>
                <a:gd name="T1" fmla="*/ 1 h 106"/>
                <a:gd name="T2" fmla="*/ 3 w 12"/>
                <a:gd name="T3" fmla="*/ 106 h 106"/>
                <a:gd name="T4" fmla="*/ 12 w 12"/>
                <a:gd name="T5" fmla="*/ 0 h 106"/>
                <a:gd name="T6" fmla="*/ 0 w 12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6">
                  <a:moveTo>
                    <a:pt x="0" y="1"/>
                  </a:moveTo>
                  <a:lnTo>
                    <a:pt x="3" y="106"/>
                  </a:lnTo>
                  <a:lnTo>
                    <a:pt x="1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90"/>
            <p:cNvSpPr>
              <a:spLocks/>
            </p:cNvSpPr>
            <p:nvPr/>
          </p:nvSpPr>
          <p:spPr bwMode="auto">
            <a:xfrm>
              <a:off x="3757" y="2545"/>
              <a:ext cx="7" cy="53"/>
            </a:xfrm>
            <a:custGeom>
              <a:avLst/>
              <a:gdLst>
                <a:gd name="T0" fmla="*/ 0 w 12"/>
                <a:gd name="T1" fmla="*/ 1 h 106"/>
                <a:gd name="T2" fmla="*/ 4 w 12"/>
                <a:gd name="T3" fmla="*/ 106 h 106"/>
                <a:gd name="T4" fmla="*/ 12 w 12"/>
                <a:gd name="T5" fmla="*/ 0 h 106"/>
                <a:gd name="T6" fmla="*/ 0 w 12"/>
                <a:gd name="T7" fmla="*/ 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6">
                  <a:moveTo>
                    <a:pt x="0" y="1"/>
                  </a:moveTo>
                  <a:lnTo>
                    <a:pt x="4" y="106"/>
                  </a:lnTo>
                  <a:lnTo>
                    <a:pt x="1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10</cp:revision>
  <dcterms:created xsi:type="dcterms:W3CDTF">2015-11-16T13:59:35Z</dcterms:created>
  <dcterms:modified xsi:type="dcterms:W3CDTF">2015-11-16T14:08:04Z</dcterms:modified>
</cp:coreProperties>
</file>