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1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6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50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7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5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2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9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E1F3C-D7A9-4B6D-BA0B-881DEA717922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E4C09-7779-4787-BD01-EA9D7773E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0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effectLst/>
              </a:rPr>
              <a:t>  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743" y="2803878"/>
            <a:ext cx="2411535" cy="191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  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  </dc:title>
  <dc:creator>Huffman, Heather</dc:creator>
  <cp:lastModifiedBy>Huffman, Heather</cp:lastModifiedBy>
  <cp:revision>2</cp:revision>
  <dcterms:created xsi:type="dcterms:W3CDTF">2015-11-16T13:59:35Z</dcterms:created>
  <dcterms:modified xsi:type="dcterms:W3CDTF">2015-11-16T14:00:54Z</dcterms:modified>
</cp:coreProperties>
</file>